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29"/>
  </p:notesMasterIdLst>
  <p:sldIdLst>
    <p:sldId id="256" r:id="rId3"/>
    <p:sldId id="304" r:id="rId4"/>
    <p:sldId id="257" r:id="rId5"/>
    <p:sldId id="259" r:id="rId6"/>
    <p:sldId id="260" r:id="rId7"/>
    <p:sldId id="261" r:id="rId8"/>
    <p:sldId id="262" r:id="rId9"/>
    <p:sldId id="268" r:id="rId10"/>
    <p:sldId id="305" r:id="rId11"/>
    <p:sldId id="306" r:id="rId12"/>
    <p:sldId id="270" r:id="rId13"/>
    <p:sldId id="272" r:id="rId14"/>
    <p:sldId id="271" r:id="rId15"/>
    <p:sldId id="269" r:id="rId16"/>
    <p:sldId id="286" r:id="rId17"/>
    <p:sldId id="287" r:id="rId18"/>
    <p:sldId id="289" r:id="rId19"/>
    <p:sldId id="290" r:id="rId20"/>
    <p:sldId id="291" r:id="rId21"/>
    <p:sldId id="292" r:id="rId22"/>
    <p:sldId id="307" r:id="rId23"/>
    <p:sldId id="308" r:id="rId24"/>
    <p:sldId id="311" r:id="rId25"/>
    <p:sldId id="309" r:id="rId26"/>
    <p:sldId id="312" r:id="rId27"/>
    <p:sldId id="31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602" autoAdjust="0"/>
  </p:normalViewPr>
  <p:slideViewPr>
    <p:cSldViewPr>
      <p:cViewPr>
        <p:scale>
          <a:sx n="90" d="100"/>
          <a:sy n="90" d="100"/>
        </p:scale>
        <p:origin x="448" y="-144"/>
      </p:cViewPr>
      <p:guideLst>
        <p:guide orient="horz" pos="2160"/>
        <p:guide pos="2880"/>
      </p:guideLst>
    </p:cSldViewPr>
  </p:slideViewPr>
  <p:outlineViewPr>
    <p:cViewPr>
      <p:scale>
        <a:sx n="33" d="100"/>
        <a:sy n="33" d="100"/>
      </p:scale>
      <p:origin x="0" y="30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FAFE1E-338E-4FB0-A886-4A960A02D57A}" type="datetimeFigureOut">
              <a:rPr lang="en-US" smtClean="0"/>
              <a:t>29-Nov-21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82AF46-DD9B-40A2-A18D-F148FB6FE05F}" type="slidenum">
              <a:rPr lang="en-US" smtClean="0"/>
              <a:t>‹#›</a:t>
            </a:fld>
            <a:endParaRPr lang="en-US"/>
          </a:p>
        </p:txBody>
      </p:sp>
    </p:spTree>
    <p:extLst>
      <p:ext uri="{BB962C8B-B14F-4D97-AF65-F5344CB8AC3E}">
        <p14:creationId xmlns:p14="http://schemas.microsoft.com/office/powerpoint/2010/main" val="133728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82AF46-DD9B-40A2-A18D-F148FB6FE05F}" type="slidenum">
              <a:rPr lang="en-US" smtClean="0"/>
              <a:t>1</a:t>
            </a:fld>
            <a:endParaRPr lang="en-US"/>
          </a:p>
        </p:txBody>
      </p:sp>
    </p:spTree>
    <p:extLst>
      <p:ext uri="{BB962C8B-B14F-4D97-AF65-F5344CB8AC3E}">
        <p14:creationId xmlns:p14="http://schemas.microsoft.com/office/powerpoint/2010/main" val="96949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40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46dbd8dd6_17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46dbd8dd6_17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629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46dbd8dd6_17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46dbd8dd6_17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054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46dbd8dd6_17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46dbd8dd6_17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660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46dbd8dd6_17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46dbd8dd6_17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663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646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76F7D5-3AEA-4516-81D7-B89EE9ECE0E0}" type="datetimeFigureOut">
              <a:rPr lang="en-US" smtClean="0"/>
              <a:t>29-Nov-21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76F7D5-3AEA-4516-81D7-B89EE9ECE0E0}" type="datetimeFigureOut">
              <a:rPr lang="en-US" smtClean="0"/>
              <a:t>29-Nov-21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76F7D5-3AEA-4516-81D7-B89EE9ECE0E0}" type="datetimeFigureOut">
              <a:rPr lang="en-US" smtClean="0"/>
              <a:t>29-Nov-21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pic>
        <p:nvPicPr>
          <p:cNvPr id="10" name="Google Shape;10;p2" descr="organic-01.png"/>
          <p:cNvPicPr preferRelativeResize="0"/>
          <p:nvPr/>
        </p:nvPicPr>
        <p:blipFill>
          <a:blip r:embed="rId2">
            <a:alphaModFix amt="30000"/>
          </a:blip>
          <a:stretch>
            <a:fillRect/>
          </a:stretch>
        </p:blipFill>
        <p:spPr>
          <a:xfrm>
            <a:off x="0" y="0"/>
            <a:ext cx="9144000" cy="6858000"/>
          </a:xfrm>
          <a:prstGeom prst="rect">
            <a:avLst/>
          </a:prstGeom>
          <a:noFill/>
          <a:ln>
            <a:noFill/>
          </a:ln>
        </p:spPr>
      </p:pic>
      <p:sp>
        <p:nvSpPr>
          <p:cNvPr id="11" name="Google Shape;11;p2"/>
          <p:cNvSpPr/>
          <p:nvPr/>
        </p:nvSpPr>
        <p:spPr>
          <a:xfrm>
            <a:off x="2022375" y="1362900"/>
            <a:ext cx="5099400" cy="4181200"/>
          </a:xfrm>
          <a:prstGeom prst="rect">
            <a:avLst/>
          </a:prstGeom>
          <a:solidFill>
            <a:schemeClr val="l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FFFFFF"/>
              </a:solidFill>
              <a:cs typeface="Arial"/>
              <a:sym typeface="Arial"/>
            </a:endParaRPr>
          </a:p>
        </p:txBody>
      </p:sp>
      <p:sp>
        <p:nvSpPr>
          <p:cNvPr id="12" name="Google Shape;12;p2"/>
          <p:cNvSpPr txBox="1">
            <a:spLocks noGrp="1"/>
          </p:cNvSpPr>
          <p:nvPr>
            <p:ph type="ctrTitle"/>
          </p:nvPr>
        </p:nvSpPr>
        <p:spPr>
          <a:xfrm>
            <a:off x="2510400" y="2789633"/>
            <a:ext cx="41232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rPr lang="en-US" smtClean="0"/>
              <a:t>Click to edit Master title style</a:t>
            </a:r>
            <a:endParaRPr/>
          </a:p>
        </p:txBody>
      </p:sp>
      <p:sp>
        <p:nvSpPr>
          <p:cNvPr id="13" name="Google Shape;13;p2"/>
          <p:cNvSpPr/>
          <p:nvPr/>
        </p:nvSpPr>
        <p:spPr>
          <a:xfrm>
            <a:off x="4162050" y="1009116"/>
            <a:ext cx="819900" cy="1093200"/>
          </a:xfrm>
          <a:prstGeom prst="rect">
            <a:avLst/>
          </a:prstGeom>
          <a:solidFill>
            <a:schemeClr val="dk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Tree>
    <p:extLst>
      <p:ext uri="{BB962C8B-B14F-4D97-AF65-F5344CB8AC3E}">
        <p14:creationId xmlns:p14="http://schemas.microsoft.com/office/powerpoint/2010/main" val="3968403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4"/>
        <p:cNvGrpSpPr/>
        <p:nvPr/>
      </p:nvGrpSpPr>
      <p:grpSpPr>
        <a:xfrm>
          <a:off x="0" y="0"/>
          <a:ext cx="0" cy="0"/>
          <a:chOff x="0" y="0"/>
          <a:chExt cx="0" cy="0"/>
        </a:xfrm>
      </p:grpSpPr>
      <p:pic>
        <p:nvPicPr>
          <p:cNvPr id="15" name="Google Shape;15;p3" descr="organic-02.png"/>
          <p:cNvPicPr preferRelativeResize="0"/>
          <p:nvPr/>
        </p:nvPicPr>
        <p:blipFill>
          <a:blip r:embed="rId2">
            <a:alphaModFix amt="24000"/>
          </a:blip>
          <a:stretch>
            <a:fillRect/>
          </a:stretch>
        </p:blipFill>
        <p:spPr>
          <a:xfrm>
            <a:off x="0" y="0"/>
            <a:ext cx="9144000" cy="6858000"/>
          </a:xfrm>
          <a:prstGeom prst="rect">
            <a:avLst/>
          </a:prstGeom>
          <a:noFill/>
          <a:ln>
            <a:noFill/>
          </a:ln>
        </p:spPr>
      </p:pic>
      <p:sp>
        <p:nvSpPr>
          <p:cNvPr id="16" name="Google Shape;16;p3"/>
          <p:cNvSpPr/>
          <p:nvPr/>
        </p:nvSpPr>
        <p:spPr>
          <a:xfrm>
            <a:off x="2022375" y="1362900"/>
            <a:ext cx="5099400" cy="4181200"/>
          </a:xfrm>
          <a:prstGeom prst="rect">
            <a:avLst/>
          </a:prstGeom>
          <a:solidFill>
            <a:schemeClr val="dk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7" name="Google Shape;17;p3"/>
          <p:cNvSpPr/>
          <p:nvPr/>
        </p:nvSpPr>
        <p:spPr>
          <a:xfrm>
            <a:off x="4162050" y="1009116"/>
            <a:ext cx="819900" cy="10932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8" name="Google Shape;18;p3"/>
          <p:cNvSpPr txBox="1">
            <a:spLocks noGrp="1"/>
          </p:cNvSpPr>
          <p:nvPr>
            <p:ph type="ctrTitle"/>
          </p:nvPr>
        </p:nvSpPr>
        <p:spPr>
          <a:xfrm>
            <a:off x="2361000" y="2314333"/>
            <a:ext cx="43350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9" name="Google Shape;19;p3"/>
          <p:cNvSpPr txBox="1">
            <a:spLocks noGrp="1"/>
          </p:cNvSpPr>
          <p:nvPr>
            <p:ph type="subTitle" idx="1"/>
          </p:nvPr>
        </p:nvSpPr>
        <p:spPr>
          <a:xfrm>
            <a:off x="2361075" y="3786733"/>
            <a:ext cx="43350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a:solidFill>
                  <a:schemeClr val="accent1"/>
                </a:solidFill>
              </a:defRPr>
            </a:lvl4pPr>
            <a:lvl5pPr lvl="4" algn="ctr" rtl="0">
              <a:spcBef>
                <a:spcPts val="0"/>
              </a:spcBef>
              <a:spcAft>
                <a:spcPts val="0"/>
              </a:spcAft>
              <a:buClr>
                <a:schemeClr val="accent1"/>
              </a:buClr>
              <a:buSzPts val="1800"/>
              <a:buNone/>
              <a:defRPr>
                <a:solidFill>
                  <a:schemeClr val="accent1"/>
                </a:solidFill>
              </a:defRPr>
            </a:lvl5pPr>
            <a:lvl6pPr lvl="5" algn="ctr" rtl="0">
              <a:spcBef>
                <a:spcPts val="0"/>
              </a:spcBef>
              <a:spcAft>
                <a:spcPts val="0"/>
              </a:spcAft>
              <a:buClr>
                <a:schemeClr val="accent1"/>
              </a:buClr>
              <a:buSzPts val="1800"/>
              <a:buNone/>
              <a:defRPr>
                <a:solidFill>
                  <a:schemeClr val="accent1"/>
                </a:solidFill>
              </a:defRPr>
            </a:lvl6pPr>
            <a:lvl7pPr lvl="6" algn="ctr" rtl="0">
              <a:spcBef>
                <a:spcPts val="0"/>
              </a:spcBef>
              <a:spcAft>
                <a:spcPts val="0"/>
              </a:spcAft>
              <a:buClr>
                <a:schemeClr val="accent1"/>
              </a:buClr>
              <a:buSzPts val="1800"/>
              <a:buNone/>
              <a:defRPr>
                <a:solidFill>
                  <a:schemeClr val="accent1"/>
                </a:solidFill>
              </a:defRPr>
            </a:lvl7pPr>
            <a:lvl8pPr lvl="7" algn="ctr" rtl="0">
              <a:spcBef>
                <a:spcPts val="0"/>
              </a:spcBef>
              <a:spcAft>
                <a:spcPts val="0"/>
              </a:spcAft>
              <a:buClr>
                <a:schemeClr val="accent1"/>
              </a:buClr>
              <a:buSzPts val="1800"/>
              <a:buNone/>
              <a:defRPr>
                <a:solidFill>
                  <a:schemeClr val="accent1"/>
                </a:solidFill>
              </a:defRPr>
            </a:lvl8pPr>
            <a:lvl9pPr lvl="8" algn="ctr" rtl="0">
              <a:spcBef>
                <a:spcPts val="0"/>
              </a:spcBef>
              <a:spcAft>
                <a:spcPts val="0"/>
              </a:spcAft>
              <a:buClr>
                <a:schemeClr val="accent1"/>
              </a:buClr>
              <a:buSzPts val="1800"/>
              <a:buNone/>
              <a:defRPr>
                <a:solidFill>
                  <a:schemeClr val="accent1"/>
                </a:solidFill>
              </a:defRPr>
            </a:lvl9pPr>
          </a:lstStyle>
          <a:p>
            <a:r>
              <a:rPr lang="en-US" smtClean="0"/>
              <a:t>Click to edit Master subtitle style</a:t>
            </a:r>
            <a:endParaRPr/>
          </a:p>
        </p:txBody>
      </p:sp>
      <p:sp>
        <p:nvSpPr>
          <p:cNvPr id="20" name="Google Shape;20;p3"/>
          <p:cNvSpPr txBox="1">
            <a:spLocks noGrp="1"/>
          </p:cNvSpPr>
          <p:nvPr>
            <p:ph type="sldNum" idx="12"/>
          </p:nvPr>
        </p:nvSpPr>
        <p:spPr>
          <a:xfrm>
            <a:off x="4297650" y="6333135"/>
            <a:ext cx="548700" cy="524800"/>
          </a:xfrm>
          <a:prstGeom prst="rect">
            <a:avLst/>
          </a:prstGeom>
        </p:spPr>
        <p:txBody>
          <a:bodyPr spcFirstLastPara="1" wrap="square" lIns="91425" tIns="91425" rIns="91425" bIns="91425" anchor="t" anchorCtr="0">
            <a:noAutofit/>
          </a:bodyPr>
          <a:lstStyle>
            <a:lvl1pPr lvl="0" algn="ctr">
              <a:buNone/>
              <a:defRPr>
                <a:solidFill>
                  <a:srgbClr val="4D4A56"/>
                </a:solidFill>
              </a:defRPr>
            </a:lvl1pPr>
            <a:lvl2pPr lvl="1" algn="ctr">
              <a:buNone/>
              <a:defRPr>
                <a:solidFill>
                  <a:srgbClr val="4D4A56"/>
                </a:solidFill>
              </a:defRPr>
            </a:lvl2pPr>
            <a:lvl3pPr lvl="2" algn="ctr">
              <a:buNone/>
              <a:defRPr>
                <a:solidFill>
                  <a:srgbClr val="4D4A56"/>
                </a:solidFill>
              </a:defRPr>
            </a:lvl3pPr>
            <a:lvl4pPr lvl="3" algn="ctr">
              <a:buNone/>
              <a:defRPr>
                <a:solidFill>
                  <a:srgbClr val="4D4A56"/>
                </a:solidFill>
              </a:defRPr>
            </a:lvl4pPr>
            <a:lvl5pPr lvl="4" algn="ctr">
              <a:buNone/>
              <a:defRPr>
                <a:solidFill>
                  <a:srgbClr val="4D4A56"/>
                </a:solidFill>
              </a:defRPr>
            </a:lvl5pPr>
            <a:lvl6pPr lvl="5" algn="ctr">
              <a:buNone/>
              <a:defRPr>
                <a:solidFill>
                  <a:srgbClr val="4D4A56"/>
                </a:solidFill>
              </a:defRPr>
            </a:lvl6pPr>
            <a:lvl7pPr lvl="6" algn="ctr">
              <a:buNone/>
              <a:defRPr>
                <a:solidFill>
                  <a:srgbClr val="4D4A56"/>
                </a:solidFill>
              </a:defRPr>
            </a:lvl7pPr>
            <a:lvl8pPr lvl="7" algn="ctr">
              <a:buNone/>
              <a:defRPr>
                <a:solidFill>
                  <a:srgbClr val="4D4A56"/>
                </a:solidFill>
              </a:defRPr>
            </a:lvl8pPr>
            <a:lvl9pPr lvl="8" algn="ctr">
              <a:buNone/>
              <a:defRPr>
                <a:solidFill>
                  <a:srgbClr val="4D4A5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608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21"/>
        <p:cNvGrpSpPr/>
        <p:nvPr/>
      </p:nvGrpSpPr>
      <p:grpSpPr>
        <a:xfrm>
          <a:off x="0" y="0"/>
          <a:ext cx="0" cy="0"/>
          <a:chOff x="0" y="0"/>
          <a:chExt cx="0" cy="0"/>
        </a:xfrm>
      </p:grpSpPr>
      <p:pic>
        <p:nvPicPr>
          <p:cNvPr id="22" name="Google Shape;22;p4" descr="organic-04.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23" name="Google Shape;23;p4"/>
          <p:cNvSpPr/>
          <p:nvPr/>
        </p:nvSpPr>
        <p:spPr>
          <a:xfrm>
            <a:off x="880525" y="1464484"/>
            <a:ext cx="7383000" cy="41812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4" name="Google Shape;24;p4"/>
          <p:cNvSpPr/>
          <p:nvPr/>
        </p:nvSpPr>
        <p:spPr>
          <a:xfrm>
            <a:off x="4162050" y="1110716"/>
            <a:ext cx="819900" cy="10932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5" name="Google Shape;25;p4"/>
          <p:cNvSpPr txBox="1">
            <a:spLocks noGrp="1"/>
          </p:cNvSpPr>
          <p:nvPr>
            <p:ph type="body" idx="1"/>
          </p:nvPr>
        </p:nvSpPr>
        <p:spPr>
          <a:xfrm>
            <a:off x="1493850" y="2577600"/>
            <a:ext cx="6156300" cy="1093200"/>
          </a:xfrm>
          <a:prstGeom prst="rect">
            <a:avLst/>
          </a:prstGeom>
        </p:spPr>
        <p:txBody>
          <a:bodyPr spcFirstLastPara="1" wrap="square" lIns="91425" tIns="91425" rIns="91425" bIns="91425" anchor="t" anchorCtr="0">
            <a:noAutofit/>
          </a:bodyPr>
          <a:lstStyle>
            <a:lvl1pPr marL="457200" lvl="0" indent="-381000" algn="ctr" rtl="0">
              <a:lnSpc>
                <a:spcPct val="115000"/>
              </a:lnSpc>
              <a:spcBef>
                <a:spcPts val="60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1pPr>
            <a:lvl2pPr marL="914400" lvl="1" indent="-381000" algn="ctr" rtl="0">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2pPr>
            <a:lvl3pPr marL="1371600" lvl="2" indent="-381000" algn="ctr" rtl="0">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3pPr>
            <a:lvl4pPr marL="1828800" lvl="3"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4pPr>
            <a:lvl5pPr marL="2286000" lvl="4"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5pPr>
            <a:lvl6pPr marL="2743200" lvl="5"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6pPr>
            <a:lvl7pPr marL="3200400" lvl="6"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7pPr>
            <a:lvl8pPr marL="3657600" lvl="7"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8pPr>
            <a:lvl9pPr marL="4114800" lvl="8" indent="-381000" algn="ctr">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9pPr>
          </a:lstStyle>
          <a:p>
            <a:pPr lvl="0"/>
            <a:r>
              <a:rPr lang="en-US" smtClean="0"/>
              <a:t>Click to edit Master text styles</a:t>
            </a:r>
          </a:p>
        </p:txBody>
      </p:sp>
      <p:sp>
        <p:nvSpPr>
          <p:cNvPr id="26" name="Google Shape;26;p4"/>
          <p:cNvSpPr txBox="1"/>
          <p:nvPr/>
        </p:nvSpPr>
        <p:spPr>
          <a:xfrm>
            <a:off x="3593400" y="1099892"/>
            <a:ext cx="1957200" cy="871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000" b="1" kern="0">
                <a:solidFill>
                  <a:srgbClr val="4D4A56"/>
                </a:solidFill>
                <a:latin typeface="Tinos"/>
                <a:ea typeface="Tinos"/>
                <a:cs typeface="Tinos"/>
                <a:sym typeface="Tinos"/>
              </a:rPr>
              <a:t>“</a:t>
            </a:r>
            <a:endParaRPr sz="6000" b="1" kern="0" dirty="0">
              <a:solidFill>
                <a:srgbClr val="4D4A56"/>
              </a:solidFill>
              <a:latin typeface="Tinos"/>
              <a:ea typeface="Tinos"/>
              <a:cs typeface="Tinos"/>
              <a:sym typeface="Tinos"/>
            </a:endParaRPr>
          </a:p>
        </p:txBody>
      </p:sp>
      <p:sp>
        <p:nvSpPr>
          <p:cNvPr id="27" name="Google Shape;27;p4"/>
          <p:cNvSpPr txBox="1">
            <a:spLocks noGrp="1"/>
          </p:cNvSpPr>
          <p:nvPr>
            <p:ph type="sldNum" idx="12"/>
          </p:nvPr>
        </p:nvSpPr>
        <p:spPr>
          <a:xfrm>
            <a:off x="4297650" y="6333135"/>
            <a:ext cx="548700" cy="524800"/>
          </a:xfrm>
          <a:prstGeom prst="rect">
            <a:avLst/>
          </a:prstGeom>
        </p:spPr>
        <p:txBody>
          <a:bodyPr spcFirstLastPara="1" wrap="square" lIns="91425" tIns="91425" rIns="91425" bIns="91425" anchor="t" anchorCtr="0">
            <a:noAutofit/>
          </a:bodyPr>
          <a:lstStyle>
            <a:lvl1pPr lvl="0" algn="ctr">
              <a:buNone/>
              <a:defRPr>
                <a:latin typeface="Playfair Display"/>
                <a:ea typeface="Playfair Display"/>
                <a:cs typeface="Playfair Display"/>
                <a:sym typeface="Playfair Display"/>
              </a:defRPr>
            </a:lvl1pPr>
            <a:lvl2pPr lvl="1" algn="ctr">
              <a:buNone/>
              <a:defRPr>
                <a:latin typeface="Playfair Display"/>
                <a:ea typeface="Playfair Display"/>
                <a:cs typeface="Playfair Display"/>
                <a:sym typeface="Playfair Display"/>
              </a:defRPr>
            </a:lvl2pPr>
            <a:lvl3pPr lvl="2" algn="ctr">
              <a:buNone/>
              <a:defRPr>
                <a:latin typeface="Playfair Display"/>
                <a:ea typeface="Playfair Display"/>
                <a:cs typeface="Playfair Display"/>
                <a:sym typeface="Playfair Display"/>
              </a:defRPr>
            </a:lvl3pPr>
            <a:lvl4pPr lvl="3" algn="ctr">
              <a:buNone/>
              <a:defRPr>
                <a:latin typeface="Playfair Display"/>
                <a:ea typeface="Playfair Display"/>
                <a:cs typeface="Playfair Display"/>
                <a:sym typeface="Playfair Display"/>
              </a:defRPr>
            </a:lvl4pPr>
            <a:lvl5pPr lvl="4" algn="ctr">
              <a:buNone/>
              <a:defRPr>
                <a:latin typeface="Playfair Display"/>
                <a:ea typeface="Playfair Display"/>
                <a:cs typeface="Playfair Display"/>
                <a:sym typeface="Playfair Display"/>
              </a:defRPr>
            </a:lvl5pPr>
            <a:lvl6pPr lvl="5" algn="ctr">
              <a:buNone/>
              <a:defRPr>
                <a:latin typeface="Playfair Display"/>
                <a:ea typeface="Playfair Display"/>
                <a:cs typeface="Playfair Display"/>
                <a:sym typeface="Playfair Display"/>
              </a:defRPr>
            </a:lvl6pPr>
            <a:lvl7pPr lvl="6" algn="ctr">
              <a:buNone/>
              <a:defRPr>
                <a:latin typeface="Playfair Display"/>
                <a:ea typeface="Playfair Display"/>
                <a:cs typeface="Playfair Display"/>
                <a:sym typeface="Playfair Display"/>
              </a:defRPr>
            </a:lvl7pPr>
            <a:lvl8pPr lvl="7" algn="ctr">
              <a:buNone/>
              <a:defRPr>
                <a:latin typeface="Playfair Display"/>
                <a:ea typeface="Playfair Display"/>
                <a:cs typeface="Playfair Display"/>
                <a:sym typeface="Playfair Display"/>
              </a:defRPr>
            </a:lvl8pPr>
            <a:lvl9pPr lvl="8" algn="ctr">
              <a:buNone/>
              <a:defRPr>
                <a:latin typeface="Playfair Display"/>
                <a:ea typeface="Playfair Display"/>
                <a:cs typeface="Playfair Display"/>
                <a:sym typeface="Playfair Display"/>
              </a:defRPr>
            </a:lvl9pPr>
          </a:lstStyle>
          <a:p>
            <a:pPr algn="r"/>
            <a:fld id="{00000000-1234-1234-1234-123412341234}" type="slidenum">
              <a:rPr lang="en" smtClean="0">
                <a:solidFill>
                  <a:srgbClr val="ECC1C8"/>
                </a:solidFill>
              </a:rPr>
              <a:pPr algn="r"/>
              <a:t>‹#›</a:t>
            </a:fld>
            <a:endParaRPr lang="en">
              <a:solidFill>
                <a:srgbClr val="ECC1C8"/>
              </a:solidFill>
            </a:endParaRPr>
          </a:p>
        </p:txBody>
      </p:sp>
    </p:spTree>
    <p:extLst>
      <p:ext uri="{BB962C8B-B14F-4D97-AF65-F5344CB8AC3E}">
        <p14:creationId xmlns:p14="http://schemas.microsoft.com/office/powerpoint/2010/main" val="24010860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dk1"/>
        </a:solidFill>
        <a:effectLst/>
      </p:bgPr>
    </p:bg>
    <p:spTree>
      <p:nvGrpSpPr>
        <p:cNvPr id="1" name="Shape 28"/>
        <p:cNvGrpSpPr/>
        <p:nvPr/>
      </p:nvGrpSpPr>
      <p:grpSpPr>
        <a:xfrm>
          <a:off x="0" y="0"/>
          <a:ext cx="0" cy="0"/>
          <a:chOff x="0" y="0"/>
          <a:chExt cx="0" cy="0"/>
        </a:xfrm>
      </p:grpSpPr>
      <p:pic>
        <p:nvPicPr>
          <p:cNvPr id="29" name="Google Shape;29;p5" descr="organic-01.png"/>
          <p:cNvPicPr preferRelativeResize="0"/>
          <p:nvPr/>
        </p:nvPicPr>
        <p:blipFill>
          <a:blip r:embed="rId2">
            <a:alphaModFix amt="4000"/>
          </a:blip>
          <a:stretch>
            <a:fillRect/>
          </a:stretch>
        </p:blipFill>
        <p:spPr>
          <a:xfrm>
            <a:off x="0" y="0"/>
            <a:ext cx="9144000" cy="6858000"/>
          </a:xfrm>
          <a:prstGeom prst="rect">
            <a:avLst/>
          </a:prstGeom>
          <a:noFill/>
          <a:ln>
            <a:noFill/>
          </a:ln>
        </p:spPr>
      </p:pic>
      <p:sp>
        <p:nvSpPr>
          <p:cNvPr id="30" name="Google Shape;30;p5"/>
          <p:cNvSpPr/>
          <p:nvPr/>
        </p:nvSpPr>
        <p:spPr>
          <a:xfrm>
            <a:off x="2066125" y="953811"/>
            <a:ext cx="6596700" cy="52144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1" name="Google Shape;31;p5"/>
          <p:cNvSpPr/>
          <p:nvPr/>
        </p:nvSpPr>
        <p:spPr>
          <a:xfrm>
            <a:off x="404975" y="588189"/>
            <a:ext cx="1980300" cy="26404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2" name="Google Shape;32;p5"/>
          <p:cNvSpPr txBox="1">
            <a:spLocks noGrp="1"/>
          </p:cNvSpPr>
          <p:nvPr>
            <p:ph type="title"/>
          </p:nvPr>
        </p:nvSpPr>
        <p:spPr>
          <a:xfrm>
            <a:off x="539023" y="715187"/>
            <a:ext cx="1613400" cy="11432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a:r>
              <a:rPr lang="en-US" smtClean="0"/>
              <a:t>Click to edit Master title style</a:t>
            </a:r>
            <a:endParaRPr/>
          </a:p>
        </p:txBody>
      </p:sp>
      <p:sp>
        <p:nvSpPr>
          <p:cNvPr id="33" name="Google Shape;33;p5"/>
          <p:cNvSpPr txBox="1">
            <a:spLocks noGrp="1"/>
          </p:cNvSpPr>
          <p:nvPr>
            <p:ph type="body" idx="1"/>
          </p:nvPr>
        </p:nvSpPr>
        <p:spPr>
          <a:xfrm>
            <a:off x="2798250" y="1278333"/>
            <a:ext cx="5503800" cy="4320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pPr lvl="0"/>
            <a:r>
              <a:rPr lang="en-US" smtClean="0"/>
              <a:t>Click to edit Master text styles</a:t>
            </a:r>
          </a:p>
        </p:txBody>
      </p:sp>
      <p:sp>
        <p:nvSpPr>
          <p:cNvPr id="34" name="Google Shape;34;p5"/>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146616984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picture">
  <p:cSld name="Title + picture">
    <p:bg>
      <p:bgPr>
        <a:solidFill>
          <a:schemeClr val="dk1"/>
        </a:solidFill>
        <a:effectLst/>
      </p:bgPr>
    </p:bg>
    <p:spTree>
      <p:nvGrpSpPr>
        <p:cNvPr id="1" name="Shape 35"/>
        <p:cNvGrpSpPr/>
        <p:nvPr/>
      </p:nvGrpSpPr>
      <p:grpSpPr>
        <a:xfrm>
          <a:off x="0" y="0"/>
          <a:ext cx="0" cy="0"/>
          <a:chOff x="0" y="0"/>
          <a:chExt cx="0" cy="0"/>
        </a:xfrm>
      </p:grpSpPr>
      <p:pic>
        <p:nvPicPr>
          <p:cNvPr id="36" name="Google Shape;36;p6" descr="organic-01.png"/>
          <p:cNvPicPr preferRelativeResize="0"/>
          <p:nvPr/>
        </p:nvPicPr>
        <p:blipFill>
          <a:blip r:embed="rId2">
            <a:alphaModFix amt="4000"/>
          </a:blip>
          <a:stretch>
            <a:fillRect/>
          </a:stretch>
        </p:blipFill>
        <p:spPr>
          <a:xfrm>
            <a:off x="0" y="0"/>
            <a:ext cx="9144000" cy="6858000"/>
          </a:xfrm>
          <a:prstGeom prst="rect">
            <a:avLst/>
          </a:prstGeom>
          <a:noFill/>
          <a:ln>
            <a:noFill/>
          </a:ln>
        </p:spPr>
      </p:pic>
      <p:sp>
        <p:nvSpPr>
          <p:cNvPr id="37" name="Google Shape;37;p6"/>
          <p:cNvSpPr/>
          <p:nvPr/>
        </p:nvSpPr>
        <p:spPr>
          <a:xfrm>
            <a:off x="595200" y="784708"/>
            <a:ext cx="7953600" cy="52144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8" name="Google Shape;38;p6"/>
          <p:cNvSpPr txBox="1">
            <a:spLocks noGrp="1"/>
          </p:cNvSpPr>
          <p:nvPr>
            <p:ph type="body" idx="1"/>
          </p:nvPr>
        </p:nvSpPr>
        <p:spPr>
          <a:xfrm>
            <a:off x="1052400" y="2102967"/>
            <a:ext cx="2686200" cy="3496000"/>
          </a:xfrm>
          <a:prstGeom prst="rect">
            <a:avLst/>
          </a:prstGeom>
        </p:spPr>
        <p:txBody>
          <a:bodyPr spcFirstLastPara="1" wrap="square" lIns="91425" tIns="91425" rIns="91425" bIns="91425" anchor="t" anchorCtr="0">
            <a:noAutofit/>
          </a:bodyPr>
          <a:lstStyle>
            <a:lvl1pPr marL="457200" lvl="0" indent="-342900" algn="r" rtl="0">
              <a:spcBef>
                <a:spcPts val="600"/>
              </a:spcBef>
              <a:spcAft>
                <a:spcPts val="0"/>
              </a:spcAft>
              <a:buSzPts val="1800"/>
              <a:buChar char="▹"/>
              <a:defRPr sz="1800"/>
            </a:lvl1pPr>
            <a:lvl2pPr marL="914400" lvl="1" indent="-342900" algn="r" rtl="0">
              <a:spcBef>
                <a:spcPts val="0"/>
              </a:spcBef>
              <a:spcAft>
                <a:spcPts val="0"/>
              </a:spcAft>
              <a:buSzPts val="1800"/>
              <a:buChar char="▸"/>
              <a:defRPr sz="1800"/>
            </a:lvl2pPr>
            <a:lvl3pPr marL="1371600" lvl="2" indent="-342900" algn="r" rtl="0">
              <a:spcBef>
                <a:spcPts val="0"/>
              </a:spcBef>
              <a:spcAft>
                <a:spcPts val="0"/>
              </a:spcAft>
              <a:buSzPts val="1800"/>
              <a:buChar char="◦"/>
              <a:defRPr sz="1800"/>
            </a:lvl3pPr>
            <a:lvl4pPr marL="1828800" lvl="3" indent="-342900" algn="r" rtl="0">
              <a:spcBef>
                <a:spcPts val="0"/>
              </a:spcBef>
              <a:spcAft>
                <a:spcPts val="0"/>
              </a:spcAft>
              <a:buSzPts val="1800"/>
              <a:buChar char="●"/>
              <a:defRPr/>
            </a:lvl4pPr>
            <a:lvl5pPr marL="2286000" lvl="4" indent="-342900" algn="r" rtl="0">
              <a:spcBef>
                <a:spcPts val="0"/>
              </a:spcBef>
              <a:spcAft>
                <a:spcPts val="0"/>
              </a:spcAft>
              <a:buSzPts val="1800"/>
              <a:buChar char="○"/>
              <a:defRPr/>
            </a:lvl5pPr>
            <a:lvl6pPr marL="2743200" lvl="5" indent="-342900" algn="r" rtl="0">
              <a:spcBef>
                <a:spcPts val="0"/>
              </a:spcBef>
              <a:spcAft>
                <a:spcPts val="0"/>
              </a:spcAft>
              <a:buSzPts val="1800"/>
              <a:buChar char="■"/>
              <a:defRPr/>
            </a:lvl6pPr>
            <a:lvl7pPr marL="3200400" lvl="6" indent="-342900" algn="r" rtl="0">
              <a:spcBef>
                <a:spcPts val="0"/>
              </a:spcBef>
              <a:spcAft>
                <a:spcPts val="0"/>
              </a:spcAft>
              <a:buSzPts val="1800"/>
              <a:buChar char="●"/>
              <a:defRPr/>
            </a:lvl7pPr>
            <a:lvl8pPr marL="3657600" lvl="7" indent="-342900" algn="r" rtl="0">
              <a:spcBef>
                <a:spcPts val="0"/>
              </a:spcBef>
              <a:spcAft>
                <a:spcPts val="0"/>
              </a:spcAft>
              <a:buSzPts val="1800"/>
              <a:buChar char="○"/>
              <a:defRPr/>
            </a:lvl8pPr>
            <a:lvl9pPr marL="4114800" lvl="8" indent="-342900" algn="r" rtl="0">
              <a:spcBef>
                <a:spcPts val="0"/>
              </a:spcBef>
              <a:spcAft>
                <a:spcPts val="0"/>
              </a:spcAft>
              <a:buSzPts val="1800"/>
              <a:buChar char="■"/>
              <a:defRPr/>
            </a:lvl9pPr>
          </a:lstStyle>
          <a:p>
            <a:pPr lvl="0"/>
            <a:r>
              <a:rPr lang="en-US" smtClean="0"/>
              <a:t>Click to edit Master text styles</a:t>
            </a:r>
          </a:p>
        </p:txBody>
      </p:sp>
      <p:sp>
        <p:nvSpPr>
          <p:cNvPr id="39" name="Google Shape;39;p6"/>
          <p:cNvSpPr txBox="1">
            <a:spLocks noGrp="1"/>
          </p:cNvSpPr>
          <p:nvPr>
            <p:ph type="title"/>
          </p:nvPr>
        </p:nvSpPr>
        <p:spPr>
          <a:xfrm>
            <a:off x="1052325" y="1009533"/>
            <a:ext cx="2686200" cy="116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D4A56"/>
              </a:buClr>
              <a:buSzPts val="1800"/>
              <a:buNone/>
              <a:defRPr>
                <a:solidFill>
                  <a:srgbClr val="4D4A56"/>
                </a:solidFill>
              </a:defRPr>
            </a:lvl1pPr>
            <a:lvl2pPr lvl="1" algn="r" rtl="0">
              <a:spcBef>
                <a:spcPts val="0"/>
              </a:spcBef>
              <a:spcAft>
                <a:spcPts val="0"/>
              </a:spcAft>
              <a:buClr>
                <a:srgbClr val="4D4A56"/>
              </a:buClr>
              <a:buSzPts val="1800"/>
              <a:buNone/>
              <a:defRPr>
                <a:solidFill>
                  <a:srgbClr val="4D4A56"/>
                </a:solidFill>
              </a:defRPr>
            </a:lvl2pPr>
            <a:lvl3pPr lvl="2" algn="r" rtl="0">
              <a:spcBef>
                <a:spcPts val="0"/>
              </a:spcBef>
              <a:spcAft>
                <a:spcPts val="0"/>
              </a:spcAft>
              <a:buClr>
                <a:srgbClr val="4D4A56"/>
              </a:buClr>
              <a:buSzPts val="1800"/>
              <a:buNone/>
              <a:defRPr>
                <a:solidFill>
                  <a:srgbClr val="4D4A56"/>
                </a:solidFill>
              </a:defRPr>
            </a:lvl3pPr>
            <a:lvl4pPr lvl="3" algn="r" rtl="0">
              <a:spcBef>
                <a:spcPts val="0"/>
              </a:spcBef>
              <a:spcAft>
                <a:spcPts val="0"/>
              </a:spcAft>
              <a:buClr>
                <a:srgbClr val="4D4A56"/>
              </a:buClr>
              <a:buSzPts val="1800"/>
              <a:buNone/>
              <a:defRPr>
                <a:solidFill>
                  <a:srgbClr val="4D4A56"/>
                </a:solidFill>
              </a:defRPr>
            </a:lvl4pPr>
            <a:lvl5pPr lvl="4" algn="r" rtl="0">
              <a:spcBef>
                <a:spcPts val="0"/>
              </a:spcBef>
              <a:spcAft>
                <a:spcPts val="0"/>
              </a:spcAft>
              <a:buClr>
                <a:srgbClr val="4D4A56"/>
              </a:buClr>
              <a:buSzPts val="1800"/>
              <a:buNone/>
              <a:defRPr>
                <a:solidFill>
                  <a:srgbClr val="4D4A56"/>
                </a:solidFill>
              </a:defRPr>
            </a:lvl5pPr>
            <a:lvl6pPr lvl="5" algn="r" rtl="0">
              <a:spcBef>
                <a:spcPts val="0"/>
              </a:spcBef>
              <a:spcAft>
                <a:spcPts val="0"/>
              </a:spcAft>
              <a:buClr>
                <a:srgbClr val="4D4A56"/>
              </a:buClr>
              <a:buSzPts val="1800"/>
              <a:buNone/>
              <a:defRPr>
                <a:solidFill>
                  <a:srgbClr val="4D4A56"/>
                </a:solidFill>
              </a:defRPr>
            </a:lvl6pPr>
            <a:lvl7pPr lvl="6" algn="r" rtl="0">
              <a:spcBef>
                <a:spcPts val="0"/>
              </a:spcBef>
              <a:spcAft>
                <a:spcPts val="0"/>
              </a:spcAft>
              <a:buClr>
                <a:srgbClr val="4D4A56"/>
              </a:buClr>
              <a:buSzPts val="1800"/>
              <a:buNone/>
              <a:defRPr>
                <a:solidFill>
                  <a:srgbClr val="4D4A56"/>
                </a:solidFill>
              </a:defRPr>
            </a:lvl7pPr>
            <a:lvl8pPr lvl="7" algn="r" rtl="0">
              <a:spcBef>
                <a:spcPts val="0"/>
              </a:spcBef>
              <a:spcAft>
                <a:spcPts val="0"/>
              </a:spcAft>
              <a:buClr>
                <a:srgbClr val="4D4A56"/>
              </a:buClr>
              <a:buSzPts val="1800"/>
              <a:buNone/>
              <a:defRPr>
                <a:solidFill>
                  <a:srgbClr val="4D4A56"/>
                </a:solidFill>
              </a:defRPr>
            </a:lvl8pPr>
            <a:lvl9pPr lvl="8" algn="r" rtl="0">
              <a:spcBef>
                <a:spcPts val="0"/>
              </a:spcBef>
              <a:spcAft>
                <a:spcPts val="0"/>
              </a:spcAft>
              <a:buClr>
                <a:srgbClr val="4D4A56"/>
              </a:buClr>
              <a:buSzPts val="1800"/>
              <a:buNone/>
              <a:defRPr>
                <a:solidFill>
                  <a:srgbClr val="4D4A56"/>
                </a:solidFill>
              </a:defRPr>
            </a:lvl9pPr>
          </a:lstStyle>
          <a:p>
            <a:r>
              <a:rPr lang="en-US" smtClean="0"/>
              <a:t>Click to edit Master title style</a:t>
            </a:r>
            <a:endParaRPr/>
          </a:p>
        </p:txBody>
      </p:sp>
      <p:sp>
        <p:nvSpPr>
          <p:cNvPr id="40" name="Google Shape;40;p6"/>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29835075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dk1"/>
        </a:solidFill>
        <a:effectLst/>
      </p:bgPr>
    </p:bg>
    <p:spTree>
      <p:nvGrpSpPr>
        <p:cNvPr id="1" name="Shape 41"/>
        <p:cNvGrpSpPr/>
        <p:nvPr/>
      </p:nvGrpSpPr>
      <p:grpSpPr>
        <a:xfrm>
          <a:off x="0" y="0"/>
          <a:ext cx="0" cy="0"/>
          <a:chOff x="0" y="0"/>
          <a:chExt cx="0" cy="0"/>
        </a:xfrm>
      </p:grpSpPr>
      <p:pic>
        <p:nvPicPr>
          <p:cNvPr id="42" name="Google Shape;42;p7" descr="organic-02.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43" name="Google Shape;43;p7"/>
          <p:cNvSpPr/>
          <p:nvPr/>
        </p:nvSpPr>
        <p:spPr>
          <a:xfrm>
            <a:off x="2066125" y="953811"/>
            <a:ext cx="6596700" cy="52144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4" name="Google Shape;44;p7"/>
          <p:cNvSpPr/>
          <p:nvPr/>
        </p:nvSpPr>
        <p:spPr>
          <a:xfrm>
            <a:off x="404975" y="588189"/>
            <a:ext cx="1980300" cy="26404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5" name="Google Shape;45;p7"/>
          <p:cNvSpPr txBox="1">
            <a:spLocks noGrp="1"/>
          </p:cNvSpPr>
          <p:nvPr>
            <p:ph type="title"/>
          </p:nvPr>
        </p:nvSpPr>
        <p:spPr>
          <a:xfrm>
            <a:off x="534610" y="721572"/>
            <a:ext cx="1613400" cy="11432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a:r>
              <a:rPr lang="en-US" smtClean="0"/>
              <a:t>Click to edit Master title style</a:t>
            </a:r>
            <a:endParaRPr/>
          </a:p>
        </p:txBody>
      </p:sp>
      <p:sp>
        <p:nvSpPr>
          <p:cNvPr id="46" name="Google Shape;46;p7"/>
          <p:cNvSpPr txBox="1">
            <a:spLocks noGrp="1"/>
          </p:cNvSpPr>
          <p:nvPr>
            <p:ph type="body" idx="1"/>
          </p:nvPr>
        </p:nvSpPr>
        <p:spPr>
          <a:xfrm>
            <a:off x="2757725" y="1498600"/>
            <a:ext cx="2700600" cy="4128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smtClean="0"/>
              <a:t>Click to edit Master text styles</a:t>
            </a:r>
          </a:p>
        </p:txBody>
      </p:sp>
      <p:sp>
        <p:nvSpPr>
          <p:cNvPr id="47" name="Google Shape;47;p7"/>
          <p:cNvSpPr txBox="1">
            <a:spLocks noGrp="1"/>
          </p:cNvSpPr>
          <p:nvPr>
            <p:ph type="body" idx="2"/>
          </p:nvPr>
        </p:nvSpPr>
        <p:spPr>
          <a:xfrm>
            <a:off x="5620903" y="1498600"/>
            <a:ext cx="2700600" cy="4128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smtClean="0"/>
              <a:t>Click to edit Master text styles</a:t>
            </a:r>
          </a:p>
        </p:txBody>
      </p:sp>
      <p:sp>
        <p:nvSpPr>
          <p:cNvPr id="48" name="Google Shape;48;p7"/>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3505158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dk1"/>
        </a:solidFill>
        <a:effectLst/>
      </p:bgPr>
    </p:bg>
    <p:spTree>
      <p:nvGrpSpPr>
        <p:cNvPr id="1" name="Shape 49"/>
        <p:cNvGrpSpPr/>
        <p:nvPr/>
      </p:nvGrpSpPr>
      <p:grpSpPr>
        <a:xfrm>
          <a:off x="0" y="0"/>
          <a:ext cx="0" cy="0"/>
          <a:chOff x="0" y="0"/>
          <a:chExt cx="0" cy="0"/>
        </a:xfrm>
      </p:grpSpPr>
      <p:pic>
        <p:nvPicPr>
          <p:cNvPr id="50" name="Google Shape;50;p8" descr="organic-03.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51" name="Google Shape;51;p8"/>
          <p:cNvSpPr/>
          <p:nvPr/>
        </p:nvSpPr>
        <p:spPr>
          <a:xfrm>
            <a:off x="2066125" y="953811"/>
            <a:ext cx="6596700" cy="52144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2" name="Google Shape;52;p8"/>
          <p:cNvSpPr/>
          <p:nvPr/>
        </p:nvSpPr>
        <p:spPr>
          <a:xfrm>
            <a:off x="404975" y="588189"/>
            <a:ext cx="1980300" cy="26404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3" name="Google Shape;53;p8"/>
          <p:cNvSpPr txBox="1">
            <a:spLocks noGrp="1"/>
          </p:cNvSpPr>
          <p:nvPr>
            <p:ph type="title"/>
          </p:nvPr>
        </p:nvSpPr>
        <p:spPr>
          <a:xfrm>
            <a:off x="381000" y="706836"/>
            <a:ext cx="1778100" cy="1143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800"/>
              <a:buNone/>
              <a:defRPr>
                <a:solidFill>
                  <a:schemeClr val="lt1"/>
                </a:solidFill>
              </a:defRPr>
            </a:lvl1pPr>
            <a:lvl2pPr lvl="1" algn="r" rtl="0">
              <a:spcBef>
                <a:spcPts val="0"/>
              </a:spcBef>
              <a:spcAft>
                <a:spcPts val="0"/>
              </a:spcAft>
              <a:buClr>
                <a:schemeClr val="lt1"/>
              </a:buClr>
              <a:buSzPts val="1800"/>
              <a:buNone/>
              <a:defRPr>
                <a:solidFill>
                  <a:schemeClr val="lt1"/>
                </a:solidFill>
              </a:defRPr>
            </a:lvl2pPr>
            <a:lvl3pPr lvl="2" algn="r" rtl="0">
              <a:spcBef>
                <a:spcPts val="0"/>
              </a:spcBef>
              <a:spcAft>
                <a:spcPts val="0"/>
              </a:spcAft>
              <a:buClr>
                <a:schemeClr val="lt1"/>
              </a:buClr>
              <a:buSzPts val="1800"/>
              <a:buNone/>
              <a:defRPr>
                <a:solidFill>
                  <a:schemeClr val="lt1"/>
                </a:solidFill>
              </a:defRPr>
            </a:lvl3pPr>
            <a:lvl4pPr lvl="3" algn="r" rtl="0">
              <a:spcBef>
                <a:spcPts val="0"/>
              </a:spcBef>
              <a:spcAft>
                <a:spcPts val="0"/>
              </a:spcAft>
              <a:buClr>
                <a:schemeClr val="lt1"/>
              </a:buClr>
              <a:buSzPts val="1800"/>
              <a:buNone/>
              <a:defRPr>
                <a:solidFill>
                  <a:schemeClr val="lt1"/>
                </a:solidFill>
              </a:defRPr>
            </a:lvl4pPr>
            <a:lvl5pPr lvl="4" algn="r" rtl="0">
              <a:spcBef>
                <a:spcPts val="0"/>
              </a:spcBef>
              <a:spcAft>
                <a:spcPts val="0"/>
              </a:spcAft>
              <a:buClr>
                <a:schemeClr val="lt1"/>
              </a:buClr>
              <a:buSzPts val="1800"/>
              <a:buNone/>
              <a:defRPr>
                <a:solidFill>
                  <a:schemeClr val="lt1"/>
                </a:solidFill>
              </a:defRPr>
            </a:lvl5pPr>
            <a:lvl6pPr lvl="5" algn="r" rtl="0">
              <a:spcBef>
                <a:spcPts val="0"/>
              </a:spcBef>
              <a:spcAft>
                <a:spcPts val="0"/>
              </a:spcAft>
              <a:buClr>
                <a:schemeClr val="lt1"/>
              </a:buClr>
              <a:buSzPts val="1800"/>
              <a:buNone/>
              <a:defRPr>
                <a:solidFill>
                  <a:schemeClr val="lt1"/>
                </a:solidFill>
              </a:defRPr>
            </a:lvl6pPr>
            <a:lvl7pPr lvl="6" algn="r" rtl="0">
              <a:spcBef>
                <a:spcPts val="0"/>
              </a:spcBef>
              <a:spcAft>
                <a:spcPts val="0"/>
              </a:spcAft>
              <a:buClr>
                <a:schemeClr val="lt1"/>
              </a:buClr>
              <a:buSzPts val="1800"/>
              <a:buNone/>
              <a:defRPr>
                <a:solidFill>
                  <a:schemeClr val="lt1"/>
                </a:solidFill>
              </a:defRPr>
            </a:lvl7pPr>
            <a:lvl8pPr lvl="7" algn="r" rtl="0">
              <a:spcBef>
                <a:spcPts val="0"/>
              </a:spcBef>
              <a:spcAft>
                <a:spcPts val="0"/>
              </a:spcAft>
              <a:buClr>
                <a:schemeClr val="lt1"/>
              </a:buClr>
              <a:buSzPts val="1800"/>
              <a:buNone/>
              <a:defRPr>
                <a:solidFill>
                  <a:schemeClr val="lt1"/>
                </a:solidFill>
              </a:defRPr>
            </a:lvl8pPr>
            <a:lvl9pPr lvl="8" algn="r" rtl="0">
              <a:spcBef>
                <a:spcPts val="0"/>
              </a:spcBef>
              <a:spcAft>
                <a:spcPts val="0"/>
              </a:spcAft>
              <a:buClr>
                <a:schemeClr val="lt1"/>
              </a:buClr>
              <a:buSzPts val="1800"/>
              <a:buNone/>
              <a:defRPr>
                <a:solidFill>
                  <a:schemeClr val="lt1"/>
                </a:solidFill>
              </a:defRPr>
            </a:lvl9pPr>
          </a:lstStyle>
          <a:p>
            <a:r>
              <a:rPr lang="en-US" smtClean="0"/>
              <a:t>Click to edit Master title style</a:t>
            </a:r>
            <a:endParaRPr/>
          </a:p>
        </p:txBody>
      </p:sp>
      <p:sp>
        <p:nvSpPr>
          <p:cNvPr id="54" name="Google Shape;54;p8"/>
          <p:cNvSpPr txBox="1">
            <a:spLocks noGrp="1"/>
          </p:cNvSpPr>
          <p:nvPr>
            <p:ph type="body" idx="1"/>
          </p:nvPr>
        </p:nvSpPr>
        <p:spPr>
          <a:xfrm>
            <a:off x="2652481" y="1406267"/>
            <a:ext cx="1855500" cy="438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smtClean="0"/>
              <a:t>Click to edit Master text styles</a:t>
            </a:r>
          </a:p>
        </p:txBody>
      </p:sp>
      <p:sp>
        <p:nvSpPr>
          <p:cNvPr id="55" name="Google Shape;55;p8"/>
          <p:cNvSpPr txBox="1">
            <a:spLocks noGrp="1"/>
          </p:cNvSpPr>
          <p:nvPr>
            <p:ph type="body" idx="2"/>
          </p:nvPr>
        </p:nvSpPr>
        <p:spPr>
          <a:xfrm>
            <a:off x="4603343" y="1406267"/>
            <a:ext cx="1855500" cy="438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smtClean="0"/>
              <a:t>Click to edit Master text styles</a:t>
            </a:r>
          </a:p>
        </p:txBody>
      </p:sp>
      <p:sp>
        <p:nvSpPr>
          <p:cNvPr id="56" name="Google Shape;56;p8"/>
          <p:cNvSpPr txBox="1">
            <a:spLocks noGrp="1"/>
          </p:cNvSpPr>
          <p:nvPr>
            <p:ph type="body" idx="3"/>
          </p:nvPr>
        </p:nvSpPr>
        <p:spPr>
          <a:xfrm>
            <a:off x="6554205" y="1406267"/>
            <a:ext cx="1855500" cy="438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smtClean="0"/>
              <a:t>Click to edit Master text styles</a:t>
            </a:r>
          </a:p>
        </p:txBody>
      </p:sp>
      <p:sp>
        <p:nvSpPr>
          <p:cNvPr id="57" name="Google Shape;57;p8"/>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312908371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58"/>
        <p:cNvGrpSpPr/>
        <p:nvPr/>
      </p:nvGrpSpPr>
      <p:grpSpPr>
        <a:xfrm>
          <a:off x="0" y="0"/>
          <a:ext cx="0" cy="0"/>
          <a:chOff x="0" y="0"/>
          <a:chExt cx="0" cy="0"/>
        </a:xfrm>
      </p:grpSpPr>
      <p:pic>
        <p:nvPicPr>
          <p:cNvPr id="59" name="Google Shape;59;p9" descr="organic-01.png"/>
          <p:cNvPicPr preferRelativeResize="0"/>
          <p:nvPr/>
        </p:nvPicPr>
        <p:blipFill>
          <a:blip r:embed="rId2">
            <a:alphaModFix amt="4000"/>
          </a:blip>
          <a:stretch>
            <a:fillRect/>
          </a:stretch>
        </p:blipFill>
        <p:spPr>
          <a:xfrm>
            <a:off x="0" y="0"/>
            <a:ext cx="9144000" cy="6858000"/>
          </a:xfrm>
          <a:prstGeom prst="rect">
            <a:avLst/>
          </a:prstGeom>
          <a:noFill/>
          <a:ln>
            <a:noFill/>
          </a:ln>
        </p:spPr>
      </p:pic>
      <p:sp>
        <p:nvSpPr>
          <p:cNvPr id="60" name="Google Shape;60;p9"/>
          <p:cNvSpPr/>
          <p:nvPr/>
        </p:nvSpPr>
        <p:spPr>
          <a:xfrm>
            <a:off x="404975" y="588189"/>
            <a:ext cx="1980300" cy="26404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1" name="Google Shape;61;p9"/>
          <p:cNvSpPr txBox="1">
            <a:spLocks noGrp="1"/>
          </p:cNvSpPr>
          <p:nvPr>
            <p:ph type="title"/>
          </p:nvPr>
        </p:nvSpPr>
        <p:spPr>
          <a:xfrm>
            <a:off x="428171" y="724089"/>
            <a:ext cx="1729500" cy="2154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a:r>
              <a:rPr lang="en-US" smtClean="0"/>
              <a:t>Click to edit Master title style</a:t>
            </a:r>
            <a:endParaRPr/>
          </a:p>
        </p:txBody>
      </p:sp>
      <p:sp>
        <p:nvSpPr>
          <p:cNvPr id="62" name="Google Shape;62;p9"/>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328936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76F7D5-3AEA-4516-81D7-B89EE9ECE0E0}" type="datetimeFigureOut">
              <a:rPr lang="en-US" smtClean="0"/>
              <a:t>29-Nov-21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hort Title only">
  <p:cSld name="Short Title only">
    <p:bg>
      <p:bgPr>
        <a:solidFill>
          <a:schemeClr val="dk1"/>
        </a:solidFill>
        <a:effectLst/>
      </p:bgPr>
    </p:bg>
    <p:spTree>
      <p:nvGrpSpPr>
        <p:cNvPr id="1" name="Shape 63"/>
        <p:cNvGrpSpPr/>
        <p:nvPr/>
      </p:nvGrpSpPr>
      <p:grpSpPr>
        <a:xfrm>
          <a:off x="0" y="0"/>
          <a:ext cx="0" cy="0"/>
          <a:chOff x="0" y="0"/>
          <a:chExt cx="0" cy="0"/>
        </a:xfrm>
      </p:grpSpPr>
      <p:pic>
        <p:nvPicPr>
          <p:cNvPr id="64" name="Google Shape;64;p10" descr="organic-01.png"/>
          <p:cNvPicPr preferRelativeResize="0"/>
          <p:nvPr/>
        </p:nvPicPr>
        <p:blipFill>
          <a:blip r:embed="rId2">
            <a:alphaModFix amt="4000"/>
          </a:blip>
          <a:stretch>
            <a:fillRect/>
          </a:stretch>
        </p:blipFill>
        <p:spPr>
          <a:xfrm>
            <a:off x="0" y="0"/>
            <a:ext cx="9144000" cy="6858000"/>
          </a:xfrm>
          <a:prstGeom prst="rect">
            <a:avLst/>
          </a:prstGeom>
          <a:noFill/>
          <a:ln>
            <a:noFill/>
          </a:ln>
        </p:spPr>
      </p:pic>
      <p:sp>
        <p:nvSpPr>
          <p:cNvPr id="65" name="Google Shape;65;p10"/>
          <p:cNvSpPr/>
          <p:nvPr/>
        </p:nvSpPr>
        <p:spPr>
          <a:xfrm>
            <a:off x="404975" y="588193"/>
            <a:ext cx="1980300" cy="8956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6" name="Google Shape;66;p10"/>
          <p:cNvSpPr txBox="1">
            <a:spLocks noGrp="1"/>
          </p:cNvSpPr>
          <p:nvPr>
            <p:ph type="title"/>
          </p:nvPr>
        </p:nvSpPr>
        <p:spPr>
          <a:xfrm>
            <a:off x="404975" y="588200"/>
            <a:ext cx="1832400" cy="8956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800"/>
              <a:buNone/>
              <a:defRPr>
                <a:solidFill>
                  <a:schemeClr val="lt1"/>
                </a:solidFill>
              </a:defRPr>
            </a:lvl1pPr>
            <a:lvl2pPr lvl="1" algn="r" rtl="0">
              <a:spcBef>
                <a:spcPts val="0"/>
              </a:spcBef>
              <a:spcAft>
                <a:spcPts val="0"/>
              </a:spcAft>
              <a:buClr>
                <a:schemeClr val="lt1"/>
              </a:buClr>
              <a:buSzPts val="1800"/>
              <a:buNone/>
              <a:defRPr>
                <a:solidFill>
                  <a:schemeClr val="lt1"/>
                </a:solidFill>
              </a:defRPr>
            </a:lvl2pPr>
            <a:lvl3pPr lvl="2" algn="r" rtl="0">
              <a:spcBef>
                <a:spcPts val="0"/>
              </a:spcBef>
              <a:spcAft>
                <a:spcPts val="0"/>
              </a:spcAft>
              <a:buClr>
                <a:schemeClr val="lt1"/>
              </a:buClr>
              <a:buSzPts val="1800"/>
              <a:buNone/>
              <a:defRPr>
                <a:solidFill>
                  <a:schemeClr val="lt1"/>
                </a:solidFill>
              </a:defRPr>
            </a:lvl3pPr>
            <a:lvl4pPr lvl="3" algn="r" rtl="0">
              <a:spcBef>
                <a:spcPts val="0"/>
              </a:spcBef>
              <a:spcAft>
                <a:spcPts val="0"/>
              </a:spcAft>
              <a:buClr>
                <a:schemeClr val="lt1"/>
              </a:buClr>
              <a:buSzPts val="1800"/>
              <a:buNone/>
              <a:defRPr>
                <a:solidFill>
                  <a:schemeClr val="lt1"/>
                </a:solidFill>
              </a:defRPr>
            </a:lvl4pPr>
            <a:lvl5pPr lvl="4" algn="r" rtl="0">
              <a:spcBef>
                <a:spcPts val="0"/>
              </a:spcBef>
              <a:spcAft>
                <a:spcPts val="0"/>
              </a:spcAft>
              <a:buClr>
                <a:schemeClr val="lt1"/>
              </a:buClr>
              <a:buSzPts val="1800"/>
              <a:buNone/>
              <a:defRPr>
                <a:solidFill>
                  <a:schemeClr val="lt1"/>
                </a:solidFill>
              </a:defRPr>
            </a:lvl5pPr>
            <a:lvl6pPr lvl="5" algn="r" rtl="0">
              <a:spcBef>
                <a:spcPts val="0"/>
              </a:spcBef>
              <a:spcAft>
                <a:spcPts val="0"/>
              </a:spcAft>
              <a:buClr>
                <a:schemeClr val="lt1"/>
              </a:buClr>
              <a:buSzPts val="1800"/>
              <a:buNone/>
              <a:defRPr>
                <a:solidFill>
                  <a:schemeClr val="lt1"/>
                </a:solidFill>
              </a:defRPr>
            </a:lvl6pPr>
            <a:lvl7pPr lvl="6" algn="r" rtl="0">
              <a:spcBef>
                <a:spcPts val="0"/>
              </a:spcBef>
              <a:spcAft>
                <a:spcPts val="0"/>
              </a:spcAft>
              <a:buClr>
                <a:schemeClr val="lt1"/>
              </a:buClr>
              <a:buSzPts val="1800"/>
              <a:buNone/>
              <a:defRPr>
                <a:solidFill>
                  <a:schemeClr val="lt1"/>
                </a:solidFill>
              </a:defRPr>
            </a:lvl7pPr>
            <a:lvl8pPr lvl="7" algn="r" rtl="0">
              <a:spcBef>
                <a:spcPts val="0"/>
              </a:spcBef>
              <a:spcAft>
                <a:spcPts val="0"/>
              </a:spcAft>
              <a:buClr>
                <a:schemeClr val="lt1"/>
              </a:buClr>
              <a:buSzPts val="1800"/>
              <a:buNone/>
              <a:defRPr>
                <a:solidFill>
                  <a:schemeClr val="lt1"/>
                </a:solidFill>
              </a:defRPr>
            </a:lvl8pPr>
            <a:lvl9pPr lvl="8" algn="r" rtl="0">
              <a:spcBef>
                <a:spcPts val="0"/>
              </a:spcBef>
              <a:spcAft>
                <a:spcPts val="0"/>
              </a:spcAft>
              <a:buClr>
                <a:schemeClr val="lt1"/>
              </a:buClr>
              <a:buSzPts val="1800"/>
              <a:buNone/>
              <a:defRPr>
                <a:solidFill>
                  <a:schemeClr val="lt1"/>
                </a:solidFill>
              </a:defRPr>
            </a:lvl9pPr>
          </a:lstStyle>
          <a:p>
            <a:r>
              <a:rPr lang="en-US" smtClean="0"/>
              <a:t>Click to edit Master title style</a:t>
            </a:r>
            <a:endParaRPr/>
          </a:p>
        </p:txBody>
      </p:sp>
      <p:sp>
        <p:nvSpPr>
          <p:cNvPr id="67" name="Google Shape;67;p10"/>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62625914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1"/>
        </a:solidFill>
        <a:effectLst/>
      </p:bgPr>
    </p:bg>
    <p:spTree>
      <p:nvGrpSpPr>
        <p:cNvPr id="1" name="Shape 68"/>
        <p:cNvGrpSpPr/>
        <p:nvPr/>
      </p:nvGrpSpPr>
      <p:grpSpPr>
        <a:xfrm>
          <a:off x="0" y="0"/>
          <a:ext cx="0" cy="0"/>
          <a:chOff x="0" y="0"/>
          <a:chExt cx="0" cy="0"/>
        </a:xfrm>
      </p:grpSpPr>
      <p:pic>
        <p:nvPicPr>
          <p:cNvPr id="69" name="Google Shape;69;p11" descr="organic-04.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70" name="Google Shape;70;p11"/>
          <p:cNvSpPr/>
          <p:nvPr/>
        </p:nvSpPr>
        <p:spPr>
          <a:xfrm>
            <a:off x="595200" y="784708"/>
            <a:ext cx="7953600" cy="52144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1" name="Google Shape;71;p11"/>
          <p:cNvSpPr/>
          <p:nvPr/>
        </p:nvSpPr>
        <p:spPr>
          <a:xfrm>
            <a:off x="1794900" y="5599275"/>
            <a:ext cx="5554200" cy="838800"/>
          </a:xfrm>
          <a:prstGeom prst="rect">
            <a:avLst/>
          </a:prstGeom>
          <a:solidFill>
            <a:srgbClr val="ECC1C8"/>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2" name="Google Shape;72;p11"/>
          <p:cNvSpPr txBox="1">
            <a:spLocks noGrp="1"/>
          </p:cNvSpPr>
          <p:nvPr>
            <p:ph type="body" idx="1"/>
          </p:nvPr>
        </p:nvSpPr>
        <p:spPr>
          <a:xfrm>
            <a:off x="1794900" y="5590375"/>
            <a:ext cx="5554200" cy="838800"/>
          </a:xfrm>
          <a:prstGeom prst="rect">
            <a:avLst/>
          </a:prstGeom>
          <a:solidFill>
            <a:schemeClr val="accent1"/>
          </a:solidFill>
        </p:spPr>
        <p:txBody>
          <a:bodyPr spcFirstLastPara="1" wrap="square" lIns="91425" tIns="91425" rIns="91425" bIns="91425" anchor="ctr" anchorCtr="0">
            <a:noAutofit/>
          </a:bodyPr>
          <a:lstStyle>
            <a:lvl1pPr marL="457200" lvl="0" indent="-228600" algn="ctr">
              <a:spcBef>
                <a:spcPts val="360"/>
              </a:spcBef>
              <a:spcAft>
                <a:spcPts val="0"/>
              </a:spcAft>
              <a:buSzPts val="1800"/>
              <a:buNone/>
              <a:defRPr sz="1800"/>
            </a:lvl1pPr>
          </a:lstStyle>
          <a:p>
            <a:pPr lvl="0"/>
            <a:r>
              <a:rPr lang="en-US" smtClean="0"/>
              <a:t>Click to edit Master text styles</a:t>
            </a:r>
          </a:p>
        </p:txBody>
      </p:sp>
      <p:sp>
        <p:nvSpPr>
          <p:cNvPr id="73" name="Google Shape;73;p11"/>
          <p:cNvSpPr txBox="1">
            <a:spLocks noGrp="1"/>
          </p:cNvSpPr>
          <p:nvPr>
            <p:ph type="sldNum" idx="12"/>
          </p:nvPr>
        </p:nvSpPr>
        <p:spPr>
          <a:xfrm>
            <a:off x="4297650" y="6333135"/>
            <a:ext cx="548700" cy="524800"/>
          </a:xfrm>
          <a:prstGeom prst="rect">
            <a:avLst/>
          </a:prstGeom>
        </p:spPr>
        <p:txBody>
          <a:bodyPr spcFirstLastPara="1" wrap="square" lIns="91425" tIns="91425" rIns="91425" bIns="91425" anchor="t" anchorCtr="0">
            <a:noAutofit/>
          </a:bodyPr>
          <a:lstStyle>
            <a:lvl1pPr lvl="0" algn="ctr" rtl="0">
              <a:buNone/>
              <a:defRPr>
                <a:latin typeface="Playfair Display"/>
                <a:ea typeface="Playfair Display"/>
                <a:cs typeface="Playfair Display"/>
                <a:sym typeface="Playfair Display"/>
              </a:defRPr>
            </a:lvl1pPr>
            <a:lvl2pPr lvl="1" algn="ctr" rtl="0">
              <a:buNone/>
              <a:defRPr>
                <a:latin typeface="Playfair Display"/>
                <a:ea typeface="Playfair Display"/>
                <a:cs typeface="Playfair Display"/>
                <a:sym typeface="Playfair Display"/>
              </a:defRPr>
            </a:lvl2pPr>
            <a:lvl3pPr lvl="2" algn="ctr" rtl="0">
              <a:buNone/>
              <a:defRPr>
                <a:latin typeface="Playfair Display"/>
                <a:ea typeface="Playfair Display"/>
                <a:cs typeface="Playfair Display"/>
                <a:sym typeface="Playfair Display"/>
              </a:defRPr>
            </a:lvl3pPr>
            <a:lvl4pPr lvl="3" algn="ctr" rtl="0">
              <a:buNone/>
              <a:defRPr>
                <a:latin typeface="Playfair Display"/>
                <a:ea typeface="Playfair Display"/>
                <a:cs typeface="Playfair Display"/>
                <a:sym typeface="Playfair Display"/>
              </a:defRPr>
            </a:lvl4pPr>
            <a:lvl5pPr lvl="4" algn="ctr" rtl="0">
              <a:buNone/>
              <a:defRPr>
                <a:latin typeface="Playfair Display"/>
                <a:ea typeface="Playfair Display"/>
                <a:cs typeface="Playfair Display"/>
                <a:sym typeface="Playfair Display"/>
              </a:defRPr>
            </a:lvl5pPr>
            <a:lvl6pPr lvl="5" algn="ctr" rtl="0">
              <a:buNone/>
              <a:defRPr>
                <a:latin typeface="Playfair Display"/>
                <a:ea typeface="Playfair Display"/>
                <a:cs typeface="Playfair Display"/>
                <a:sym typeface="Playfair Display"/>
              </a:defRPr>
            </a:lvl6pPr>
            <a:lvl7pPr lvl="6" algn="ctr" rtl="0">
              <a:buNone/>
              <a:defRPr>
                <a:latin typeface="Playfair Display"/>
                <a:ea typeface="Playfair Display"/>
                <a:cs typeface="Playfair Display"/>
                <a:sym typeface="Playfair Display"/>
              </a:defRPr>
            </a:lvl7pPr>
            <a:lvl8pPr lvl="7" algn="ctr" rtl="0">
              <a:buNone/>
              <a:defRPr>
                <a:latin typeface="Playfair Display"/>
                <a:ea typeface="Playfair Display"/>
                <a:cs typeface="Playfair Display"/>
                <a:sym typeface="Playfair Display"/>
              </a:defRPr>
            </a:lvl8pPr>
            <a:lvl9pPr lvl="8" algn="ctr" rtl="0">
              <a:buNone/>
              <a:defRPr>
                <a:latin typeface="Playfair Display"/>
                <a:ea typeface="Playfair Display"/>
                <a:cs typeface="Playfair Display"/>
                <a:sym typeface="Playfair Display"/>
              </a:defRPr>
            </a:lvl9pPr>
          </a:lstStyle>
          <a:p>
            <a:pPr algn="r"/>
            <a:fld id="{00000000-1234-1234-1234-123412341234}" type="slidenum">
              <a:rPr lang="en" smtClean="0">
                <a:solidFill>
                  <a:srgbClr val="ECC1C8"/>
                </a:solidFill>
              </a:rPr>
              <a:pPr algn="r"/>
              <a:t>‹#›</a:t>
            </a:fld>
            <a:endParaRPr lang="en">
              <a:solidFill>
                <a:srgbClr val="ECC1C8"/>
              </a:solidFill>
            </a:endParaRPr>
          </a:p>
        </p:txBody>
      </p:sp>
    </p:spTree>
    <p:extLst>
      <p:ext uri="{BB962C8B-B14F-4D97-AF65-F5344CB8AC3E}">
        <p14:creationId xmlns:p14="http://schemas.microsoft.com/office/powerpoint/2010/main" val="413978291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vertical" type="blank">
  <p:cSld name="Blank vertical">
    <p:bg>
      <p:bgPr>
        <a:solidFill>
          <a:schemeClr val="dk1"/>
        </a:solidFill>
        <a:effectLst/>
      </p:bgPr>
    </p:bg>
    <p:spTree>
      <p:nvGrpSpPr>
        <p:cNvPr id="1" name="Shape 74"/>
        <p:cNvGrpSpPr/>
        <p:nvPr/>
      </p:nvGrpSpPr>
      <p:grpSpPr>
        <a:xfrm>
          <a:off x="0" y="0"/>
          <a:ext cx="0" cy="0"/>
          <a:chOff x="0" y="0"/>
          <a:chExt cx="0" cy="0"/>
        </a:xfrm>
      </p:grpSpPr>
      <p:pic>
        <p:nvPicPr>
          <p:cNvPr id="75" name="Google Shape;75;p12" descr="organic-01.png"/>
          <p:cNvPicPr preferRelativeResize="0"/>
          <p:nvPr/>
        </p:nvPicPr>
        <p:blipFill>
          <a:blip r:embed="rId2">
            <a:alphaModFix amt="4000"/>
          </a:blip>
          <a:stretch>
            <a:fillRect/>
          </a:stretch>
        </p:blipFill>
        <p:spPr>
          <a:xfrm>
            <a:off x="0" y="0"/>
            <a:ext cx="9144000" cy="6858000"/>
          </a:xfrm>
          <a:prstGeom prst="rect">
            <a:avLst/>
          </a:prstGeom>
          <a:noFill/>
          <a:ln>
            <a:noFill/>
          </a:ln>
        </p:spPr>
      </p:pic>
      <p:sp>
        <p:nvSpPr>
          <p:cNvPr id="76" name="Google Shape;76;p12"/>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988488854"/>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waves">
  <p:cSld name="Blank waves">
    <p:bg>
      <p:bgPr>
        <a:solidFill>
          <a:schemeClr val="dk1"/>
        </a:solidFill>
        <a:effectLst/>
      </p:bgPr>
    </p:bg>
    <p:spTree>
      <p:nvGrpSpPr>
        <p:cNvPr id="1" name="Shape 77"/>
        <p:cNvGrpSpPr/>
        <p:nvPr/>
      </p:nvGrpSpPr>
      <p:grpSpPr>
        <a:xfrm>
          <a:off x="0" y="0"/>
          <a:ext cx="0" cy="0"/>
          <a:chOff x="0" y="0"/>
          <a:chExt cx="0" cy="0"/>
        </a:xfrm>
      </p:grpSpPr>
      <p:pic>
        <p:nvPicPr>
          <p:cNvPr id="78" name="Google Shape;78;p13" descr="organic-02.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79" name="Google Shape;79;p13"/>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338712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zigzag">
  <p:cSld name="Blank zigzag">
    <p:bg>
      <p:bgPr>
        <a:solidFill>
          <a:schemeClr val="dk1"/>
        </a:solidFill>
        <a:effectLst/>
      </p:bgPr>
    </p:bg>
    <p:spTree>
      <p:nvGrpSpPr>
        <p:cNvPr id="1" name="Shape 80"/>
        <p:cNvGrpSpPr/>
        <p:nvPr/>
      </p:nvGrpSpPr>
      <p:grpSpPr>
        <a:xfrm>
          <a:off x="0" y="0"/>
          <a:ext cx="0" cy="0"/>
          <a:chOff x="0" y="0"/>
          <a:chExt cx="0" cy="0"/>
        </a:xfrm>
      </p:grpSpPr>
      <p:pic>
        <p:nvPicPr>
          <p:cNvPr id="81" name="Google Shape;81;p14" descr="organic-03.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82" name="Google Shape;82;p14"/>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627159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circles">
  <p:cSld name="Blank circles">
    <p:bg>
      <p:bgPr>
        <a:solidFill>
          <a:schemeClr val="dk1"/>
        </a:solidFill>
        <a:effectLst/>
      </p:bgPr>
    </p:bg>
    <p:spTree>
      <p:nvGrpSpPr>
        <p:cNvPr id="1" name="Shape 83"/>
        <p:cNvGrpSpPr/>
        <p:nvPr/>
      </p:nvGrpSpPr>
      <p:grpSpPr>
        <a:xfrm>
          <a:off x="0" y="0"/>
          <a:ext cx="0" cy="0"/>
          <a:chOff x="0" y="0"/>
          <a:chExt cx="0" cy="0"/>
        </a:xfrm>
      </p:grpSpPr>
      <p:pic>
        <p:nvPicPr>
          <p:cNvPr id="84" name="Google Shape;84;p15" descr="organic-04.png"/>
          <p:cNvPicPr preferRelativeResize="0"/>
          <p:nvPr/>
        </p:nvPicPr>
        <p:blipFill>
          <a:blip r:embed="rId2">
            <a:alphaModFix amt="5000"/>
          </a:blip>
          <a:stretch>
            <a:fillRect/>
          </a:stretch>
        </p:blipFill>
        <p:spPr>
          <a:xfrm>
            <a:off x="0" y="0"/>
            <a:ext cx="9144000" cy="6858000"/>
          </a:xfrm>
          <a:prstGeom prst="rect">
            <a:avLst/>
          </a:prstGeom>
          <a:noFill/>
          <a:ln>
            <a:noFill/>
          </a:ln>
        </p:spPr>
      </p:pic>
      <p:sp>
        <p:nvSpPr>
          <p:cNvPr id="85" name="Google Shape;85;p15"/>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ECC1C8"/>
                </a:solidFill>
              </a:rPr>
              <a:pPr/>
              <a:t>‹#›</a:t>
            </a:fld>
            <a:endParaRPr lang="en">
              <a:solidFill>
                <a:srgbClr val="ECC1C8"/>
              </a:solidFill>
            </a:endParaRPr>
          </a:p>
        </p:txBody>
      </p:sp>
    </p:spTree>
    <p:extLst>
      <p:ext uri="{BB962C8B-B14F-4D97-AF65-F5344CB8AC3E}">
        <p14:creationId xmlns:p14="http://schemas.microsoft.com/office/powerpoint/2010/main" val="13728066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76F7D5-3AEA-4516-81D7-B89EE9ECE0E0}" type="datetimeFigureOut">
              <a:rPr lang="en-US" smtClean="0"/>
              <a:t>29-Nov-21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76F7D5-3AEA-4516-81D7-B89EE9ECE0E0}" type="datetimeFigureOut">
              <a:rPr lang="en-US" smtClean="0"/>
              <a:t>29-Nov-21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76F7D5-3AEA-4516-81D7-B89EE9ECE0E0}" type="datetimeFigureOut">
              <a:rPr lang="en-US" smtClean="0"/>
              <a:t>29-Nov-21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76F7D5-3AEA-4516-81D7-B89EE9ECE0E0}" type="datetimeFigureOut">
              <a:rPr lang="en-US" smtClean="0"/>
              <a:t>29-Nov-21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6F7D5-3AEA-4516-81D7-B89EE9ECE0E0}" type="datetimeFigureOut">
              <a:rPr lang="en-US" smtClean="0"/>
              <a:t>29-Nov-21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76F7D5-3AEA-4516-81D7-B89EE9ECE0E0}" type="datetimeFigureOut">
              <a:rPr lang="en-US" smtClean="0"/>
              <a:t>29-Nov-21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23419B-C3EB-4365-828B-BBAB3E8923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76F7D5-3AEA-4516-81D7-B89EE9ECE0E0}" type="datetimeFigureOut">
              <a:rPr lang="en-US" smtClean="0"/>
              <a:t>29-Nov-21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3223419B-C3EB-4365-828B-BBAB3E8923B6}"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76F7D5-3AEA-4516-81D7-B89EE9ECE0E0}" type="datetimeFigureOut">
              <a:rPr lang="en-US" smtClean="0"/>
              <a:t>29-Nov-21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223419B-C3EB-4365-828B-BBAB3E8923B6}"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457200" y="1600200"/>
            <a:ext cx="8229600" cy="4967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8556784" y="6333135"/>
            <a:ext cx="548700" cy="5248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Playfair Display"/>
                <a:ea typeface="Playfair Display"/>
                <a:cs typeface="Playfair Display"/>
                <a:sym typeface="Playfair Display"/>
              </a:defRPr>
            </a:lvl1pPr>
            <a:lvl2pPr lvl="1" algn="r">
              <a:buNone/>
              <a:defRPr sz="1300">
                <a:solidFill>
                  <a:schemeClr val="accent1"/>
                </a:solidFill>
                <a:latin typeface="Playfair Display"/>
                <a:ea typeface="Playfair Display"/>
                <a:cs typeface="Playfair Display"/>
                <a:sym typeface="Playfair Display"/>
              </a:defRPr>
            </a:lvl2pPr>
            <a:lvl3pPr lvl="2" algn="r">
              <a:buNone/>
              <a:defRPr sz="1300">
                <a:solidFill>
                  <a:schemeClr val="accent1"/>
                </a:solidFill>
                <a:latin typeface="Playfair Display"/>
                <a:ea typeface="Playfair Display"/>
                <a:cs typeface="Playfair Display"/>
                <a:sym typeface="Playfair Display"/>
              </a:defRPr>
            </a:lvl3pPr>
            <a:lvl4pPr lvl="3" algn="r">
              <a:buNone/>
              <a:defRPr sz="1300">
                <a:solidFill>
                  <a:schemeClr val="accent1"/>
                </a:solidFill>
                <a:latin typeface="Playfair Display"/>
                <a:ea typeface="Playfair Display"/>
                <a:cs typeface="Playfair Display"/>
                <a:sym typeface="Playfair Display"/>
              </a:defRPr>
            </a:lvl4pPr>
            <a:lvl5pPr lvl="4" algn="r">
              <a:buNone/>
              <a:defRPr sz="1300">
                <a:solidFill>
                  <a:schemeClr val="accent1"/>
                </a:solidFill>
                <a:latin typeface="Playfair Display"/>
                <a:ea typeface="Playfair Display"/>
                <a:cs typeface="Playfair Display"/>
                <a:sym typeface="Playfair Display"/>
              </a:defRPr>
            </a:lvl5pPr>
            <a:lvl6pPr lvl="5" algn="r">
              <a:buNone/>
              <a:defRPr sz="1300">
                <a:solidFill>
                  <a:schemeClr val="accent1"/>
                </a:solidFill>
                <a:latin typeface="Playfair Display"/>
                <a:ea typeface="Playfair Display"/>
                <a:cs typeface="Playfair Display"/>
                <a:sym typeface="Playfair Display"/>
              </a:defRPr>
            </a:lvl6pPr>
            <a:lvl7pPr lvl="6" algn="r">
              <a:buNone/>
              <a:defRPr sz="1300">
                <a:solidFill>
                  <a:schemeClr val="accent1"/>
                </a:solidFill>
                <a:latin typeface="Playfair Display"/>
                <a:ea typeface="Playfair Display"/>
                <a:cs typeface="Playfair Display"/>
                <a:sym typeface="Playfair Display"/>
              </a:defRPr>
            </a:lvl7pPr>
            <a:lvl8pPr lvl="7" algn="r">
              <a:buNone/>
              <a:defRPr sz="1300">
                <a:solidFill>
                  <a:schemeClr val="accent1"/>
                </a:solidFill>
                <a:latin typeface="Playfair Display"/>
                <a:ea typeface="Playfair Display"/>
                <a:cs typeface="Playfair Display"/>
                <a:sym typeface="Playfair Display"/>
              </a:defRPr>
            </a:lvl8pPr>
            <a:lvl9pPr lvl="8" algn="r">
              <a:buNone/>
              <a:defRPr sz="1300">
                <a:solidFill>
                  <a:schemeClr val="accent1"/>
                </a:solidFill>
                <a:latin typeface="Playfair Display"/>
                <a:ea typeface="Playfair Display"/>
                <a:cs typeface="Playfair Display"/>
                <a:sym typeface="Playfair Display"/>
              </a:defRPr>
            </a:lvl9pPr>
          </a:lstStyle>
          <a:p>
            <a:pPr>
              <a:buClr>
                <a:srgbClr val="000000"/>
              </a:buClr>
              <a:buFont typeface="Arial"/>
              <a:buNone/>
            </a:pPr>
            <a:fld id="{00000000-1234-1234-1234-123412341234}" type="slidenum">
              <a:rPr lang="en" kern="0" smtClean="0">
                <a:solidFill>
                  <a:srgbClr val="ECC1C8"/>
                </a:solidFill>
              </a:rPr>
              <a:pPr>
                <a:buClr>
                  <a:srgbClr val="000000"/>
                </a:buClr>
                <a:buFont typeface="Arial"/>
                <a:buNone/>
              </a:pPr>
              <a:t>‹#›</a:t>
            </a:fld>
            <a:endParaRPr lang="en" kern="0">
              <a:solidFill>
                <a:srgbClr val="ECC1C8"/>
              </a:solidFill>
            </a:endParaRPr>
          </a:p>
        </p:txBody>
      </p:sp>
    </p:spTree>
    <p:extLst>
      <p:ext uri="{BB962C8B-B14F-4D97-AF65-F5344CB8AC3E}">
        <p14:creationId xmlns:p14="http://schemas.microsoft.com/office/powerpoint/2010/main" val="243602004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838200"/>
          </a:xfrm>
        </p:spPr>
        <p:txBody>
          <a:bodyPr>
            <a:normAutofit fontScale="90000"/>
          </a:bodyPr>
          <a:lstStyle/>
          <a:p>
            <a:pPr algn="ctr"/>
            <a:r>
              <a:rPr lang="en-US" sz="7200" dirty="0" smtClean="0"/>
              <a:t>Unit 13</a:t>
            </a:r>
            <a:endParaRPr lang="en-US" sz="7200" dirty="0"/>
          </a:p>
        </p:txBody>
      </p:sp>
      <p:sp>
        <p:nvSpPr>
          <p:cNvPr id="3" name="Subtitle 2"/>
          <p:cNvSpPr>
            <a:spLocks noGrp="1"/>
          </p:cNvSpPr>
          <p:nvPr>
            <p:ph type="subTitle" idx="1"/>
          </p:nvPr>
        </p:nvSpPr>
        <p:spPr>
          <a:xfrm>
            <a:off x="533400" y="2209800"/>
            <a:ext cx="7854696" cy="4191000"/>
          </a:xfrm>
        </p:spPr>
        <p:txBody>
          <a:bodyPr>
            <a:normAutofit/>
          </a:bodyPr>
          <a:lstStyle/>
          <a:p>
            <a:pPr marL="914400" indent="-914400" algn="l">
              <a:buAutoNum type="arabicPeriod"/>
            </a:pPr>
            <a:r>
              <a:rPr lang="en-US" sz="4800" b="1" dirty="0" smtClean="0"/>
              <a:t>Grammar: Modal verbs</a:t>
            </a:r>
          </a:p>
          <a:p>
            <a:pPr marL="914400" indent="-914400" algn="l">
              <a:buAutoNum type="arabicPeriod"/>
            </a:pPr>
            <a:r>
              <a:rPr lang="en-US" sz="4800" b="1" dirty="0" smtClean="0"/>
              <a:t>Listening</a:t>
            </a:r>
            <a:r>
              <a:rPr lang="en-US" sz="4800" b="1" dirty="0"/>
              <a:t>: Part 3 – Short conversations (2</a:t>
            </a:r>
            <a:r>
              <a:rPr lang="en-US" sz="4800" b="1" dirty="0" smtClean="0"/>
              <a:t>)</a:t>
            </a:r>
          </a:p>
          <a:p>
            <a:pPr marL="914400" indent="-914400" algn="l">
              <a:buAutoNum type="arabicPeriod"/>
            </a:pPr>
            <a:r>
              <a:rPr lang="en-US" sz="4800" b="1" dirty="0" smtClean="0"/>
              <a:t>Vocabulary: Hotels</a:t>
            </a:r>
          </a:p>
          <a:p>
            <a:pPr algn="l"/>
            <a:endParaRPr lang="en-US" sz="4800" b="1" dirty="0"/>
          </a:p>
        </p:txBody>
      </p:sp>
    </p:spTree>
    <p:extLst>
      <p:ext uri="{BB962C8B-B14F-4D97-AF65-F5344CB8AC3E}">
        <p14:creationId xmlns:p14="http://schemas.microsoft.com/office/powerpoint/2010/main" val="4009342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076995025"/>
              </p:ext>
            </p:extLst>
          </p:nvPr>
        </p:nvGraphicFramePr>
        <p:xfrm>
          <a:off x="419100" y="559308"/>
          <a:ext cx="8229600" cy="1066800"/>
        </p:xfrm>
        <a:graphic>
          <a:graphicData uri="http://schemas.openxmlformats.org/drawingml/2006/table">
            <a:tbl>
              <a:tblPr firstRow="1" bandRow="1">
                <a:tableStyleId>{5C22544A-7EE6-4342-B048-85BDC9FD1C3A}</a:tableStyleId>
              </a:tblPr>
              <a:tblGrid>
                <a:gridCol w="2743200"/>
                <a:gridCol w="2743200"/>
                <a:gridCol w="2743200"/>
              </a:tblGrid>
              <a:tr h="1066800">
                <a:tc>
                  <a:txBody>
                    <a:bodyPr/>
                    <a:lstStyle/>
                    <a:p>
                      <a:r>
                        <a:rPr lang="en-US" sz="2400" dirty="0" smtClean="0"/>
                        <a:t>S</a:t>
                      </a:r>
                      <a:endParaRPr lang="en-US" sz="2400" dirty="0"/>
                    </a:p>
                  </a:txBody>
                  <a:tcPr>
                    <a:solidFill>
                      <a:schemeClr val="tx1">
                        <a:lumMod val="65000"/>
                        <a:lumOff val="35000"/>
                      </a:schemeClr>
                    </a:solidFill>
                  </a:tcPr>
                </a:tc>
                <a:tc>
                  <a:txBody>
                    <a:bodyPr/>
                    <a:lstStyle/>
                    <a:p>
                      <a:r>
                        <a:rPr lang="en-US" sz="2400" dirty="0" smtClean="0"/>
                        <a:t>Would</a:t>
                      </a:r>
                    </a:p>
                    <a:p>
                      <a:endParaRPr lang="en-US" sz="2400" dirty="0"/>
                    </a:p>
                  </a:txBody>
                  <a:tcPr>
                    <a:solidFill>
                      <a:schemeClr val="tx1">
                        <a:lumMod val="65000"/>
                        <a:lumOff val="35000"/>
                      </a:schemeClr>
                    </a:solidFill>
                  </a:tcPr>
                </a:tc>
                <a:tc>
                  <a:txBody>
                    <a:bodyPr/>
                    <a:lstStyle/>
                    <a:p>
                      <a:r>
                        <a:rPr lang="en-US" sz="2400" dirty="0" smtClean="0"/>
                        <a:t>Have P2</a:t>
                      </a:r>
                      <a:endParaRPr lang="en-US" sz="2400" dirty="0"/>
                    </a:p>
                  </a:txBody>
                  <a:tcPr>
                    <a:solidFill>
                      <a:schemeClr val="tx1">
                        <a:lumMod val="65000"/>
                        <a:lumOff val="35000"/>
                      </a:schemeClr>
                    </a:solidFill>
                  </a:tcPr>
                </a:tc>
              </a:tr>
            </a:tbl>
          </a:graphicData>
        </a:graphic>
      </p:graphicFrame>
      <p:sp>
        <p:nvSpPr>
          <p:cNvPr id="6" name="Pentagon 5"/>
          <p:cNvSpPr/>
          <p:nvPr/>
        </p:nvSpPr>
        <p:spPr>
          <a:xfrm>
            <a:off x="533400" y="4331677"/>
            <a:ext cx="7696200" cy="1066800"/>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rPr>
              <a:t>Xuất</a:t>
            </a:r>
            <a:r>
              <a:rPr lang="en-US" sz="2800" b="1" dirty="0" smtClean="0">
                <a:solidFill>
                  <a:srgbClr val="FF0000"/>
                </a:solidFill>
              </a:rPr>
              <a:t> </a:t>
            </a:r>
            <a:r>
              <a:rPr lang="en-US" sz="2800" b="1" dirty="0" err="1" smtClean="0">
                <a:solidFill>
                  <a:srgbClr val="FF0000"/>
                </a:solidFill>
              </a:rPr>
              <a:t>hiện</a:t>
            </a:r>
            <a:r>
              <a:rPr lang="en-US" sz="2800" b="1" dirty="0" smtClean="0">
                <a:solidFill>
                  <a:srgbClr val="FF0000"/>
                </a:solidFill>
              </a:rPr>
              <a:t> </a:t>
            </a:r>
            <a:r>
              <a:rPr lang="en-US" sz="2800" b="1" dirty="0" err="1" smtClean="0">
                <a:solidFill>
                  <a:srgbClr val="FF0000"/>
                </a:solidFill>
              </a:rPr>
              <a:t>với</a:t>
            </a:r>
            <a:r>
              <a:rPr lang="en-US" sz="2800" b="1" dirty="0" smtClean="0">
                <a:solidFill>
                  <a:srgbClr val="FF0000"/>
                </a:solidFill>
              </a:rPr>
              <a:t> </a:t>
            </a:r>
            <a:r>
              <a:rPr lang="en-US" sz="2800" b="1" dirty="0" err="1" smtClean="0">
                <a:solidFill>
                  <a:srgbClr val="FF0000"/>
                </a:solidFill>
              </a:rPr>
              <a:t>cấu</a:t>
            </a:r>
            <a:r>
              <a:rPr lang="en-US" sz="2800" b="1" dirty="0" smtClean="0">
                <a:solidFill>
                  <a:srgbClr val="FF0000"/>
                </a:solidFill>
              </a:rPr>
              <a:t> </a:t>
            </a:r>
            <a:r>
              <a:rPr lang="en-US" sz="2800" b="1" dirty="0" err="1" smtClean="0">
                <a:solidFill>
                  <a:srgbClr val="FF0000"/>
                </a:solidFill>
              </a:rPr>
              <a:t>trúc</a:t>
            </a:r>
            <a:r>
              <a:rPr lang="en-US" sz="2800" b="1" dirty="0" smtClean="0">
                <a:solidFill>
                  <a:srgbClr val="FF0000"/>
                </a:solidFill>
              </a:rPr>
              <a:t> </a:t>
            </a:r>
            <a:r>
              <a:rPr lang="en-US" sz="2800" b="1" dirty="0" err="1" smtClean="0">
                <a:solidFill>
                  <a:srgbClr val="FF0000"/>
                </a:solidFill>
              </a:rPr>
              <a:t>câu</a:t>
            </a:r>
            <a:r>
              <a:rPr lang="en-US" sz="2800" b="1" dirty="0" smtClean="0">
                <a:solidFill>
                  <a:srgbClr val="FF0000"/>
                </a:solidFill>
              </a:rPr>
              <a:t> </a:t>
            </a:r>
            <a:r>
              <a:rPr lang="en-US" sz="2800" b="1" dirty="0" err="1" smtClean="0">
                <a:solidFill>
                  <a:srgbClr val="FF0000"/>
                </a:solidFill>
              </a:rPr>
              <a:t>điều</a:t>
            </a:r>
            <a:r>
              <a:rPr lang="en-US" sz="2800" b="1" dirty="0" smtClean="0">
                <a:solidFill>
                  <a:srgbClr val="FF0000"/>
                </a:solidFill>
              </a:rPr>
              <a:t> </a:t>
            </a:r>
            <a:r>
              <a:rPr lang="en-US" sz="2800" b="1" dirty="0" err="1" smtClean="0">
                <a:solidFill>
                  <a:srgbClr val="FF0000"/>
                </a:solidFill>
              </a:rPr>
              <a:t>kiện</a:t>
            </a:r>
            <a:r>
              <a:rPr lang="en-US" sz="2800" b="1" dirty="0" smtClean="0">
                <a:solidFill>
                  <a:srgbClr val="FF0000"/>
                </a:solidFill>
              </a:rPr>
              <a:t> </a:t>
            </a:r>
            <a:r>
              <a:rPr lang="en-US" sz="2800" b="1" dirty="0" err="1" smtClean="0">
                <a:solidFill>
                  <a:srgbClr val="FF0000"/>
                </a:solidFill>
              </a:rPr>
              <a:t>loại</a:t>
            </a:r>
            <a:r>
              <a:rPr lang="en-US" sz="2800" b="1" dirty="0" smtClean="0">
                <a:solidFill>
                  <a:srgbClr val="FF0000"/>
                </a:solidFill>
              </a:rPr>
              <a:t> 3</a:t>
            </a:r>
            <a:endParaRPr lang="en-US" sz="2800" b="1" dirty="0">
              <a:solidFill>
                <a:srgbClr val="FF0000"/>
              </a:solidFill>
            </a:endParaRPr>
          </a:p>
        </p:txBody>
      </p:sp>
      <p:sp>
        <p:nvSpPr>
          <p:cNvPr id="7" name="Pentagon 6"/>
          <p:cNvSpPr/>
          <p:nvPr/>
        </p:nvSpPr>
        <p:spPr>
          <a:xfrm>
            <a:off x="723900" y="2034540"/>
            <a:ext cx="7696200" cy="1066800"/>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dirty="0">
                <a:solidFill>
                  <a:srgbClr val="FF0000"/>
                </a:solidFill>
              </a:rPr>
              <a:t>nói đến một sự việc mà chúng ta đã muốn làm nhưng đã không làm</a:t>
            </a:r>
            <a:endParaRPr lang="en-US" sz="2400" b="1" dirty="0">
              <a:solidFill>
                <a:srgbClr val="FF0000"/>
              </a:solidFill>
            </a:endParaRPr>
          </a:p>
        </p:txBody>
      </p:sp>
      <p:sp>
        <p:nvSpPr>
          <p:cNvPr id="8" name="Rounded Rectangle 7"/>
          <p:cNvSpPr/>
          <p:nvPr/>
        </p:nvSpPr>
        <p:spPr>
          <a:xfrm>
            <a:off x="723900" y="3341370"/>
            <a:ext cx="6781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smtClean="0"/>
              <a:t>Eg</a:t>
            </a:r>
            <a:r>
              <a:rPr lang="en-US" sz="2400" b="1" i="1" dirty="0" smtClean="0"/>
              <a:t>:</a:t>
            </a:r>
            <a:r>
              <a:rPr lang="en-US" sz="2400" b="1" i="1" dirty="0" smtClean="0">
                <a:solidFill>
                  <a:schemeClr val="bg1"/>
                </a:solidFill>
              </a:rPr>
              <a:t> </a:t>
            </a:r>
            <a:r>
              <a:rPr lang="en-US" sz="2400" b="1" dirty="0" smtClean="0">
                <a:solidFill>
                  <a:schemeClr val="bg1"/>
                </a:solidFill>
              </a:rPr>
              <a:t>If I hadn’t been busy, </a:t>
            </a:r>
            <a:r>
              <a:rPr lang="en-US" sz="2400" dirty="0" smtClean="0"/>
              <a:t>I</a:t>
            </a:r>
            <a:r>
              <a:rPr lang="en-US" sz="2400" dirty="0"/>
              <a:t> </a:t>
            </a:r>
            <a:r>
              <a:rPr lang="en-US" sz="2400" b="1" dirty="0"/>
              <a:t>would have gone</a:t>
            </a:r>
            <a:r>
              <a:rPr lang="en-US" sz="2400" dirty="0"/>
              <a:t> to the </a:t>
            </a:r>
            <a:r>
              <a:rPr lang="en-US" sz="2400" dirty="0" smtClean="0"/>
              <a:t>party</a:t>
            </a:r>
            <a:endParaRPr lang="en-US" sz="2400" b="1" dirty="0">
              <a:solidFill>
                <a:schemeClr val="bg1"/>
              </a:solidFill>
            </a:endParaRPr>
          </a:p>
        </p:txBody>
      </p:sp>
    </p:spTree>
    <p:extLst>
      <p:ext uri="{BB962C8B-B14F-4D97-AF65-F5344CB8AC3E}">
        <p14:creationId xmlns:p14="http://schemas.microsoft.com/office/powerpoint/2010/main" val="337646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Practice </a:t>
            </a:r>
            <a:endParaRPr lang="en-US" b="1" dirty="0"/>
          </a:p>
        </p:txBody>
      </p:sp>
      <p:sp>
        <p:nvSpPr>
          <p:cNvPr id="3" name="Content Placeholder 2"/>
          <p:cNvSpPr>
            <a:spLocks noGrp="1"/>
          </p:cNvSpPr>
          <p:nvPr>
            <p:ph idx="1"/>
          </p:nvPr>
        </p:nvSpPr>
        <p:spPr>
          <a:xfrm>
            <a:off x="457200" y="1828800"/>
            <a:ext cx="8229600" cy="4832350"/>
          </a:xfrm>
        </p:spPr>
        <p:txBody>
          <a:bodyPr/>
          <a:lstStyle/>
          <a:p>
            <a:pPr marL="514350" indent="-514350">
              <a:buAutoNum type="arabicPeriod"/>
            </a:pPr>
            <a:r>
              <a:rPr lang="en-US" dirty="0" smtClean="0"/>
              <a:t>Choose A, B, C, or D</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04" y="2286000"/>
            <a:ext cx="8554396"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6400800" y="3200400"/>
            <a:ext cx="1295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a:off x="4485802" y="4267200"/>
            <a:ext cx="15339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4485802" y="5334000"/>
            <a:ext cx="10767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990600" y="6400800"/>
            <a:ext cx="10668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53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067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1905000" y="1600200"/>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must</a:t>
            </a:r>
            <a:endParaRPr lang="en-US" sz="2800" b="1" dirty="0">
              <a:solidFill>
                <a:srgbClr val="FF0000"/>
              </a:solidFill>
            </a:endParaRPr>
          </a:p>
        </p:txBody>
      </p:sp>
      <p:sp>
        <p:nvSpPr>
          <p:cNvPr id="4" name="Rounded Rectangle 3"/>
          <p:cNvSpPr/>
          <p:nvPr/>
        </p:nvSpPr>
        <p:spPr>
          <a:xfrm>
            <a:off x="3412958" y="2819400"/>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must</a:t>
            </a:r>
            <a:endParaRPr lang="en-US" sz="2800" b="1" dirty="0">
              <a:solidFill>
                <a:srgbClr val="FF0000"/>
              </a:solidFill>
            </a:endParaRPr>
          </a:p>
        </p:txBody>
      </p:sp>
      <p:sp>
        <p:nvSpPr>
          <p:cNvPr id="5" name="Rounded Rectangle 4"/>
          <p:cNvSpPr/>
          <p:nvPr/>
        </p:nvSpPr>
        <p:spPr>
          <a:xfrm>
            <a:off x="5334000" y="3451058"/>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must</a:t>
            </a:r>
            <a:endParaRPr lang="en-US" sz="2800" b="1" dirty="0">
              <a:solidFill>
                <a:srgbClr val="FF0000"/>
              </a:solidFill>
            </a:endParaRPr>
          </a:p>
        </p:txBody>
      </p:sp>
      <p:sp>
        <p:nvSpPr>
          <p:cNvPr id="7" name="Rounded Rectangle 6"/>
          <p:cNvSpPr/>
          <p:nvPr/>
        </p:nvSpPr>
        <p:spPr>
          <a:xfrm>
            <a:off x="4343400" y="4572000"/>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must</a:t>
            </a:r>
            <a:endParaRPr lang="en-US" sz="2800" b="1" dirty="0">
              <a:solidFill>
                <a:srgbClr val="FF0000"/>
              </a:solidFill>
            </a:endParaRPr>
          </a:p>
        </p:txBody>
      </p:sp>
      <p:sp>
        <p:nvSpPr>
          <p:cNvPr id="8" name="Rounded Rectangle 7"/>
          <p:cNvSpPr/>
          <p:nvPr/>
        </p:nvSpPr>
        <p:spPr>
          <a:xfrm>
            <a:off x="3194384" y="5181600"/>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must</a:t>
            </a:r>
            <a:endParaRPr lang="en-US" sz="2800" b="1" dirty="0">
              <a:solidFill>
                <a:srgbClr val="FF0000"/>
              </a:solidFill>
            </a:endParaRPr>
          </a:p>
        </p:txBody>
      </p:sp>
      <p:sp>
        <p:nvSpPr>
          <p:cNvPr id="9" name="Rounded Rectangle 8"/>
          <p:cNvSpPr/>
          <p:nvPr/>
        </p:nvSpPr>
        <p:spPr>
          <a:xfrm>
            <a:off x="1913021" y="2241884"/>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c</a:t>
            </a:r>
            <a:r>
              <a:rPr lang="en-US" sz="2800" b="1" dirty="0" smtClean="0">
                <a:solidFill>
                  <a:srgbClr val="FF0000"/>
                </a:solidFill>
              </a:rPr>
              <a:t>an’t</a:t>
            </a:r>
          </a:p>
        </p:txBody>
      </p:sp>
      <p:sp>
        <p:nvSpPr>
          <p:cNvPr id="10" name="Rounded Rectangle 9"/>
          <p:cNvSpPr/>
          <p:nvPr/>
        </p:nvSpPr>
        <p:spPr>
          <a:xfrm>
            <a:off x="4668253" y="4082716"/>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c</a:t>
            </a:r>
            <a:r>
              <a:rPr lang="en-US" sz="2800" b="1" dirty="0" smtClean="0">
                <a:solidFill>
                  <a:srgbClr val="FF0000"/>
                </a:solidFill>
              </a:rPr>
              <a:t>an’t</a:t>
            </a:r>
          </a:p>
        </p:txBody>
      </p:sp>
      <p:sp>
        <p:nvSpPr>
          <p:cNvPr id="11" name="Rounded Rectangle 10"/>
          <p:cNvSpPr/>
          <p:nvPr/>
        </p:nvSpPr>
        <p:spPr>
          <a:xfrm>
            <a:off x="4768516" y="5867400"/>
            <a:ext cx="1371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c</a:t>
            </a:r>
            <a:r>
              <a:rPr lang="en-US" sz="2800" b="1" dirty="0" smtClean="0">
                <a:solidFill>
                  <a:srgbClr val="FF0000"/>
                </a:solidFill>
              </a:rPr>
              <a:t>an’t</a:t>
            </a:r>
          </a:p>
        </p:txBody>
      </p:sp>
    </p:spTree>
    <p:extLst>
      <p:ext uri="{BB962C8B-B14F-4D97-AF65-F5344CB8AC3E}">
        <p14:creationId xmlns:p14="http://schemas.microsoft.com/office/powerpoint/2010/main" val="101004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8382000" cy="5867400"/>
          </a:xfrm>
          <a:prstGeom prst="rect">
            <a:avLst/>
          </a:prstGeom>
          <a:solidFill>
            <a:schemeClr val="accent1">
              <a:lumMod val="20000"/>
              <a:lumOff val="80000"/>
            </a:schemeClr>
          </a:solidFill>
          <a:ln>
            <a:noFill/>
          </a:ln>
          <a:effectLst/>
          <a:extLst/>
        </p:spPr>
      </p:pic>
      <p:sp>
        <p:nvSpPr>
          <p:cNvPr id="2" name="Rounded Rectangle 1"/>
          <p:cNvSpPr/>
          <p:nvPr/>
        </p:nvSpPr>
        <p:spPr>
          <a:xfrm>
            <a:off x="4572000" y="22098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don’t have to </a:t>
            </a:r>
          </a:p>
        </p:txBody>
      </p:sp>
      <p:sp>
        <p:nvSpPr>
          <p:cNvPr id="4" name="Rounded Rectangle 3"/>
          <p:cNvSpPr/>
          <p:nvPr/>
        </p:nvSpPr>
        <p:spPr>
          <a:xfrm>
            <a:off x="3733800" y="32766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don’t have to </a:t>
            </a:r>
          </a:p>
        </p:txBody>
      </p:sp>
      <p:sp>
        <p:nvSpPr>
          <p:cNvPr id="5" name="Rounded Rectangle 4"/>
          <p:cNvSpPr/>
          <p:nvPr/>
        </p:nvSpPr>
        <p:spPr>
          <a:xfrm>
            <a:off x="1143000" y="57912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don’t have to </a:t>
            </a:r>
          </a:p>
        </p:txBody>
      </p:sp>
      <p:sp>
        <p:nvSpPr>
          <p:cNvPr id="6" name="Rounded Rectangle 5"/>
          <p:cNvSpPr/>
          <p:nvPr/>
        </p:nvSpPr>
        <p:spPr>
          <a:xfrm>
            <a:off x="1447800" y="42672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doesn’t </a:t>
            </a:r>
            <a:r>
              <a:rPr lang="en-US" sz="2400" b="1" dirty="0">
                <a:solidFill>
                  <a:srgbClr val="FF0000"/>
                </a:solidFill>
              </a:rPr>
              <a:t>have to </a:t>
            </a:r>
          </a:p>
        </p:txBody>
      </p:sp>
      <p:sp>
        <p:nvSpPr>
          <p:cNvPr id="8" name="Rounded Rectangle 7"/>
          <p:cNvSpPr/>
          <p:nvPr/>
        </p:nvSpPr>
        <p:spPr>
          <a:xfrm>
            <a:off x="2705100" y="26670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Mustn’t </a:t>
            </a:r>
            <a:endParaRPr lang="en-US" sz="2400" b="1" dirty="0">
              <a:solidFill>
                <a:srgbClr val="FF0000"/>
              </a:solidFill>
            </a:endParaRPr>
          </a:p>
        </p:txBody>
      </p:sp>
      <p:sp>
        <p:nvSpPr>
          <p:cNvPr id="9" name="Rounded Rectangle 8"/>
          <p:cNvSpPr/>
          <p:nvPr/>
        </p:nvSpPr>
        <p:spPr>
          <a:xfrm>
            <a:off x="1219200" y="37338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Mustn’t  </a:t>
            </a:r>
            <a:endParaRPr lang="en-US" sz="2400" b="1" dirty="0">
              <a:solidFill>
                <a:srgbClr val="FF0000"/>
              </a:solidFill>
            </a:endParaRPr>
          </a:p>
        </p:txBody>
      </p:sp>
      <p:sp>
        <p:nvSpPr>
          <p:cNvPr id="10" name="Rounded Rectangle 9"/>
          <p:cNvSpPr/>
          <p:nvPr/>
        </p:nvSpPr>
        <p:spPr>
          <a:xfrm>
            <a:off x="3733800" y="4724400"/>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Mustn’t </a:t>
            </a:r>
            <a:endParaRPr lang="en-US" sz="2400" b="1" dirty="0">
              <a:solidFill>
                <a:srgbClr val="FF0000"/>
              </a:solidFill>
            </a:endParaRPr>
          </a:p>
        </p:txBody>
      </p:sp>
      <p:sp>
        <p:nvSpPr>
          <p:cNvPr id="11" name="Rounded Rectangle 10"/>
          <p:cNvSpPr/>
          <p:nvPr/>
        </p:nvSpPr>
        <p:spPr>
          <a:xfrm>
            <a:off x="914400" y="5189621"/>
            <a:ext cx="25146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Mustn’t</a:t>
            </a:r>
          </a:p>
        </p:txBody>
      </p:sp>
    </p:spTree>
    <p:extLst>
      <p:ext uri="{BB962C8B-B14F-4D97-AF65-F5344CB8AC3E}">
        <p14:creationId xmlns:p14="http://schemas.microsoft.com/office/powerpoint/2010/main" val="27284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88392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4953000" y="11430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5" name="Straight Connector 4"/>
          <p:cNvCxnSpPr/>
          <p:nvPr/>
        </p:nvCxnSpPr>
        <p:spPr>
          <a:xfrm>
            <a:off x="4794585" y="6805863"/>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6" name="Straight Connector 5"/>
          <p:cNvCxnSpPr/>
          <p:nvPr/>
        </p:nvCxnSpPr>
        <p:spPr>
          <a:xfrm>
            <a:off x="164431" y="62484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7" name="Straight Connector 6"/>
          <p:cNvCxnSpPr/>
          <p:nvPr/>
        </p:nvCxnSpPr>
        <p:spPr>
          <a:xfrm>
            <a:off x="4820653" y="52578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a:off x="597568" y="42672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9" name="Straight Connector 8"/>
          <p:cNvCxnSpPr/>
          <p:nvPr/>
        </p:nvCxnSpPr>
        <p:spPr>
          <a:xfrm>
            <a:off x="5039226" y="33528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743200" y="2667000"/>
            <a:ext cx="6858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a:off x="304800" y="2057400"/>
            <a:ext cx="68580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19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
            <a:ext cx="9144000" cy="675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 y="4953000"/>
            <a:ext cx="914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 name="Straight Connector 4"/>
          <p:cNvCxnSpPr/>
          <p:nvPr/>
        </p:nvCxnSpPr>
        <p:spPr>
          <a:xfrm>
            <a:off x="4953000" y="4419600"/>
            <a:ext cx="914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685800" y="6553200"/>
            <a:ext cx="914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8025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Listening </a:t>
            </a:r>
            <a:endParaRPr lang="en-US" dirty="0"/>
          </a:p>
        </p:txBody>
      </p:sp>
      <p:sp>
        <p:nvSpPr>
          <p:cNvPr id="3" name="Subtitle 2"/>
          <p:cNvSpPr>
            <a:spLocks noGrp="1"/>
          </p:cNvSpPr>
          <p:nvPr>
            <p:ph type="subTitle" idx="1"/>
          </p:nvPr>
        </p:nvSpPr>
        <p:spPr/>
        <p:txBody>
          <a:bodyPr>
            <a:normAutofit/>
          </a:bodyPr>
          <a:lstStyle/>
          <a:p>
            <a:pPr algn="ctr"/>
            <a:r>
              <a:rPr lang="en-US" sz="4400" b="1" dirty="0" smtClean="0"/>
              <a:t>Short conversations </a:t>
            </a:r>
            <a:endParaRPr lang="en-US" sz="4400" b="1" dirty="0"/>
          </a:p>
        </p:txBody>
      </p:sp>
    </p:spTree>
    <p:extLst>
      <p:ext uri="{BB962C8B-B14F-4D97-AF65-F5344CB8AC3E}">
        <p14:creationId xmlns:p14="http://schemas.microsoft.com/office/powerpoint/2010/main" val="125540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799"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914400" y="10668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996616" y="51816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248400" y="30861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30016" y="15240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Buy green curtains or yellow curtains</a:t>
            </a:r>
            <a:endParaRPr lang="en-US" sz="2200" b="1" dirty="0">
              <a:solidFill>
                <a:srgbClr val="FF0000"/>
              </a:solidFill>
            </a:endParaRPr>
          </a:p>
        </p:txBody>
      </p:sp>
      <p:sp>
        <p:nvSpPr>
          <p:cNvPr id="7" name="Rounded Rectangle 6"/>
          <p:cNvSpPr/>
          <p:nvPr/>
        </p:nvSpPr>
        <p:spPr>
          <a:xfrm>
            <a:off x="4549941" y="63246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Reduce stress </a:t>
            </a:r>
            <a:endParaRPr lang="en-US" sz="2200" b="1" dirty="0">
              <a:solidFill>
                <a:srgbClr val="FF0000"/>
              </a:solidFill>
            </a:endParaRPr>
          </a:p>
        </p:txBody>
      </p:sp>
      <p:sp>
        <p:nvSpPr>
          <p:cNvPr id="8" name="Rounded Rectangle 7"/>
          <p:cNvSpPr/>
          <p:nvPr/>
        </p:nvSpPr>
        <p:spPr>
          <a:xfrm>
            <a:off x="4270208" y="35433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Manager decided to go for green</a:t>
            </a:r>
            <a:endParaRPr lang="en-US" sz="2200" b="1" dirty="0">
              <a:solidFill>
                <a:srgbClr val="FF0000"/>
              </a:solidFill>
            </a:endParaRPr>
          </a:p>
        </p:txBody>
      </p:sp>
    </p:spTree>
    <p:extLst>
      <p:ext uri="{BB962C8B-B14F-4D97-AF65-F5344CB8AC3E}">
        <p14:creationId xmlns:p14="http://schemas.microsoft.com/office/powerpoint/2010/main" val="8661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3"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3" y="228600"/>
            <a:ext cx="89154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94085" y="58674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486400" y="32766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82316" y="10668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445669" y="1183105"/>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I can’t find my glasses</a:t>
            </a:r>
            <a:endParaRPr lang="en-US" sz="2200" b="1" dirty="0">
              <a:solidFill>
                <a:srgbClr val="FF0000"/>
              </a:solidFill>
            </a:endParaRPr>
          </a:p>
        </p:txBody>
      </p:sp>
      <p:sp>
        <p:nvSpPr>
          <p:cNvPr id="7" name="Rounded Rectangle 6"/>
          <p:cNvSpPr/>
          <p:nvPr/>
        </p:nvSpPr>
        <p:spPr>
          <a:xfrm>
            <a:off x="4191000" y="41148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Probably on your desk</a:t>
            </a:r>
            <a:endParaRPr lang="en-US" sz="2200" b="1" dirty="0">
              <a:solidFill>
                <a:srgbClr val="FF0000"/>
              </a:solidFill>
            </a:endParaRPr>
          </a:p>
        </p:txBody>
      </p:sp>
      <p:sp>
        <p:nvSpPr>
          <p:cNvPr id="8" name="Rounded Rectangle 7"/>
          <p:cNvSpPr/>
          <p:nvPr/>
        </p:nvSpPr>
        <p:spPr>
          <a:xfrm>
            <a:off x="4445669" y="53340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Leaving them in my car</a:t>
            </a:r>
            <a:endParaRPr lang="en-US" sz="2200" b="1" dirty="0">
              <a:solidFill>
                <a:srgbClr val="FF0000"/>
              </a:solidFill>
            </a:endParaRPr>
          </a:p>
        </p:txBody>
      </p:sp>
    </p:spTree>
    <p:extLst>
      <p:ext uri="{BB962C8B-B14F-4D97-AF65-F5344CB8AC3E}">
        <p14:creationId xmlns:p14="http://schemas.microsoft.com/office/powerpoint/2010/main" val="32594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425"/>
            <a:ext cx="9175750" cy="666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3505200" y="19050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Can I use your computer?</a:t>
            </a:r>
            <a:endParaRPr lang="en-US" sz="2200" b="1" dirty="0">
              <a:solidFill>
                <a:srgbClr val="FF0000"/>
              </a:solidFill>
            </a:endParaRPr>
          </a:p>
        </p:txBody>
      </p:sp>
      <p:sp>
        <p:nvSpPr>
          <p:cNvPr id="4" name="Rounded Rectangle 3"/>
          <p:cNvSpPr/>
          <p:nvPr/>
        </p:nvSpPr>
        <p:spPr>
          <a:xfrm>
            <a:off x="2895600" y="5637090"/>
            <a:ext cx="2514600"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Have a presentation</a:t>
            </a:r>
          </a:p>
        </p:txBody>
      </p:sp>
      <p:sp>
        <p:nvSpPr>
          <p:cNvPr id="5" name="Rounded Rectangle 4"/>
          <p:cNvSpPr/>
          <p:nvPr/>
        </p:nvSpPr>
        <p:spPr>
          <a:xfrm>
            <a:off x="3505200" y="44196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Can’t save documents</a:t>
            </a:r>
            <a:endParaRPr lang="en-US" sz="2200" b="1" dirty="0">
              <a:solidFill>
                <a:srgbClr val="FF0000"/>
              </a:solidFill>
            </a:endParaRPr>
          </a:p>
        </p:txBody>
      </p:sp>
      <p:sp>
        <p:nvSpPr>
          <p:cNvPr id="6" name="Oval 5"/>
          <p:cNvSpPr/>
          <p:nvPr/>
        </p:nvSpPr>
        <p:spPr>
          <a:xfrm>
            <a:off x="681789" y="629653"/>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50092" y="6258259"/>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50092" y="32766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7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dirty="0" smtClean="0"/>
              <a:t>Grammar </a:t>
            </a:r>
            <a:endParaRPr lang="en-US" dirty="0"/>
          </a:p>
        </p:txBody>
      </p:sp>
      <p:sp>
        <p:nvSpPr>
          <p:cNvPr id="5" name="Subtitle 4"/>
          <p:cNvSpPr>
            <a:spLocks noGrp="1"/>
          </p:cNvSpPr>
          <p:nvPr>
            <p:ph type="subTitle" idx="1"/>
          </p:nvPr>
        </p:nvSpPr>
        <p:spPr/>
        <p:txBody>
          <a:bodyPr>
            <a:normAutofit/>
          </a:bodyPr>
          <a:lstStyle/>
          <a:p>
            <a:pPr algn="ctr"/>
            <a:r>
              <a:rPr lang="en-US" sz="4400" b="1" dirty="0"/>
              <a:t>Modal verbs</a:t>
            </a:r>
          </a:p>
          <a:p>
            <a:pPr algn="ctr"/>
            <a:endParaRPr lang="en-US" sz="4400" dirty="0"/>
          </a:p>
        </p:txBody>
      </p:sp>
    </p:spTree>
    <p:extLst>
      <p:ext uri="{BB962C8B-B14F-4D97-AF65-F5344CB8AC3E}">
        <p14:creationId xmlns:p14="http://schemas.microsoft.com/office/powerpoint/2010/main" val="353031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916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685800" y="52578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15616" y="3086100"/>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966537"/>
            <a:ext cx="5334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622508" y="15240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One ticket, express air, airlines</a:t>
            </a:r>
            <a:endParaRPr lang="en-US" sz="2200" b="1" dirty="0">
              <a:solidFill>
                <a:srgbClr val="FF0000"/>
              </a:solidFill>
            </a:endParaRPr>
          </a:p>
        </p:txBody>
      </p:sp>
      <p:sp>
        <p:nvSpPr>
          <p:cNvPr id="7" name="Rounded Rectangle 6"/>
          <p:cNvSpPr/>
          <p:nvPr/>
        </p:nvSpPr>
        <p:spPr>
          <a:xfrm>
            <a:off x="533400" y="3617494"/>
            <a:ext cx="4489784" cy="72590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Ticket from Los Angeles to New York</a:t>
            </a:r>
            <a:endParaRPr lang="en-US" sz="2200" b="1" dirty="0">
              <a:solidFill>
                <a:srgbClr val="FF0000"/>
              </a:solidFill>
            </a:endParaRPr>
          </a:p>
        </p:txBody>
      </p:sp>
      <p:sp>
        <p:nvSpPr>
          <p:cNvPr id="8" name="Rounded Rectangle 7"/>
          <p:cNvSpPr/>
          <p:nvPr/>
        </p:nvSpPr>
        <p:spPr>
          <a:xfrm>
            <a:off x="4501816" y="4724400"/>
            <a:ext cx="4489784" cy="533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Too expensive, cheaper </a:t>
            </a:r>
            <a:endParaRPr lang="en-US" sz="2200" b="1" dirty="0">
              <a:solidFill>
                <a:srgbClr val="FF0000"/>
              </a:solidFill>
            </a:endParaRPr>
          </a:p>
        </p:txBody>
      </p:sp>
    </p:spTree>
    <p:extLst>
      <p:ext uri="{BB962C8B-B14F-4D97-AF65-F5344CB8AC3E}">
        <p14:creationId xmlns:p14="http://schemas.microsoft.com/office/powerpoint/2010/main" val="109355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ctrTitle"/>
          </p:nvPr>
        </p:nvSpPr>
        <p:spPr>
          <a:xfrm>
            <a:off x="2571016" y="3105200"/>
            <a:ext cx="4011200" cy="755848"/>
          </a:xfrm>
          <a:prstGeom prst="rect">
            <a:avLst/>
          </a:prstGeom>
        </p:spPr>
        <p:txBody>
          <a:bodyPr spcFirstLastPara="1" wrap="square" lIns="91425" tIns="91425" rIns="91425" bIns="91425" anchor="b" anchorCtr="0">
            <a:noAutofit/>
          </a:bodyPr>
          <a:lstStyle/>
          <a:p>
            <a:r>
              <a:rPr lang="en" sz="5400" dirty="0" smtClean="0"/>
              <a:t>Vocabulary</a:t>
            </a:r>
            <a:br>
              <a:rPr lang="en" sz="5400" dirty="0" smtClean="0"/>
            </a:br>
            <a:r>
              <a:rPr lang="en" sz="5400" dirty="0" smtClean="0"/>
              <a:t>Hotels</a:t>
            </a:r>
            <a:endParaRPr sz="5400" dirty="0"/>
          </a:p>
        </p:txBody>
      </p:sp>
      <p:sp>
        <p:nvSpPr>
          <p:cNvPr id="122" name="Google Shape;122;p19"/>
          <p:cNvSpPr txBox="1">
            <a:spLocks noGrp="1"/>
          </p:cNvSpPr>
          <p:nvPr>
            <p:ph type="sldNum" idx="12"/>
          </p:nvPr>
        </p:nvSpPr>
        <p:spPr>
          <a:prstGeom prst="rect">
            <a:avLst/>
          </a:prstGeom>
        </p:spPr>
        <p:txBody>
          <a:bodyPr spcFirstLastPara="1" wrap="square" lIns="91425" tIns="91425" rIns="91425" bIns="91425" anchor="t" anchorCtr="0">
            <a:noAutofit/>
          </a:bodyPr>
          <a:lstStyle/>
          <a:p>
            <a:fld id="{00000000-1234-1234-1234-123412341234}" type="slidenum">
              <a:rPr lang="en"/>
              <a:pPr/>
              <a:t>21</a:t>
            </a:fld>
            <a:endParaRPr dirty="0"/>
          </a:p>
        </p:txBody>
      </p:sp>
      <p:sp>
        <p:nvSpPr>
          <p:cNvPr id="121" name="Google Shape;121;p19"/>
          <p:cNvSpPr txBox="1">
            <a:spLocks noGrp="1"/>
          </p:cNvSpPr>
          <p:nvPr>
            <p:ph type="ctrTitle" idx="4294967295"/>
          </p:nvPr>
        </p:nvSpPr>
        <p:spPr>
          <a:xfrm>
            <a:off x="2384865" y="1700213"/>
            <a:ext cx="4333875" cy="684212"/>
          </a:xfrm>
          <a:prstGeom prst="rect">
            <a:avLst/>
          </a:prstGeom>
        </p:spPr>
        <p:txBody>
          <a:bodyPr spcFirstLastPara="1" wrap="square" lIns="91425" tIns="91425" rIns="91425" bIns="91425" anchor="b" anchorCtr="0">
            <a:noAutofit/>
          </a:bodyPr>
          <a:lstStyle/>
          <a:p>
            <a:pPr algn="ctr"/>
            <a:r>
              <a:rPr lang="en-US" sz="4800" i="0" dirty="0">
                <a:solidFill>
                  <a:schemeClr val="tx1"/>
                </a:solidFill>
              </a:rPr>
              <a:t>3</a:t>
            </a:r>
            <a:endParaRPr sz="4800" i="0" dirty="0">
              <a:solidFill>
                <a:schemeClr val="tx1"/>
              </a:solidFill>
            </a:endParaRPr>
          </a:p>
        </p:txBody>
      </p:sp>
    </p:spTree>
    <p:extLst>
      <p:ext uri="{BB962C8B-B14F-4D97-AF65-F5344CB8AC3E}">
        <p14:creationId xmlns:p14="http://schemas.microsoft.com/office/powerpoint/2010/main" val="1420970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41"/>
        <p:cNvGrpSpPr/>
        <p:nvPr/>
      </p:nvGrpSpPr>
      <p:grpSpPr>
        <a:xfrm>
          <a:off x="0" y="0"/>
          <a:ext cx="0" cy="0"/>
          <a:chOff x="0" y="0"/>
          <a:chExt cx="0" cy="0"/>
        </a:xfrm>
      </p:grpSpPr>
      <p:sp>
        <p:nvSpPr>
          <p:cNvPr id="2" name="Rounded Rectangle 1"/>
          <p:cNvSpPr/>
          <p:nvPr/>
        </p:nvSpPr>
        <p:spPr>
          <a:xfrm>
            <a:off x="475164" y="1041484"/>
            <a:ext cx="8136904" cy="47637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22" name="Google Shape;103;p17"/>
          <p:cNvSpPr txBox="1"/>
          <p:nvPr/>
        </p:nvSpPr>
        <p:spPr>
          <a:xfrm>
            <a:off x="856217" y="1041484"/>
            <a:ext cx="7864876" cy="5359316"/>
          </a:xfrm>
          <a:prstGeom prst="rect">
            <a:avLst/>
          </a:prstGeom>
          <a:noFill/>
          <a:ln>
            <a:noFill/>
          </a:ln>
        </p:spPr>
        <p:txBody>
          <a:bodyPr spcFirstLastPara="1" wrap="square" lIns="91425" tIns="91425" rIns="91425" bIns="91425" anchor="t" anchorCtr="0">
            <a:noAutofit/>
          </a:bodyPr>
          <a:lstStyle/>
          <a:p>
            <a:pPr marL="342900" indent="-342900">
              <a:spcBef>
                <a:spcPts val="600"/>
              </a:spcBef>
              <a:buClr>
                <a:srgbClr val="000000"/>
              </a:buClr>
              <a:buFont typeface="+mj-lt"/>
              <a:buAutoNum type="arabicPeriod"/>
            </a:pPr>
            <a:r>
              <a:rPr lang="en-US" b="1" kern="0" dirty="0">
                <a:solidFill>
                  <a:srgbClr val="4D4A56"/>
                </a:solidFill>
                <a:latin typeface="Tinos" charset="0"/>
                <a:ea typeface="Tinos" charset="0"/>
                <a:cs typeface="Tinos" charset="0"/>
                <a:sym typeface="Tinos"/>
              </a:rPr>
              <a:t>advanced </a:t>
            </a:r>
            <a:r>
              <a:rPr lang="en-US" kern="0" dirty="0">
                <a:solidFill>
                  <a:srgbClr val="4D4A56"/>
                </a:solidFill>
                <a:latin typeface="Tinos" charset="0"/>
                <a:ea typeface="Tinos" charset="0"/>
                <a:cs typeface="Tinos" charset="0"/>
                <a:sym typeface="Tinos"/>
              </a:rPr>
              <a:t>(adj) </a:t>
            </a:r>
            <a:r>
              <a:rPr lang="en-US" kern="0" dirty="0">
                <a:solidFill>
                  <a:srgbClr val="FF0000"/>
                </a:solidFill>
                <a:latin typeface="Tinos" charset="0"/>
                <a:ea typeface="Tinos" charset="0"/>
                <a:cs typeface="Tinos" charset="0"/>
                <a:sym typeface="Arial"/>
              </a:rPr>
              <a:t>/ədˈvænst/</a:t>
            </a:r>
            <a:r>
              <a:rPr lang="en-US" kern="0" dirty="0">
                <a:solidFill>
                  <a:srgbClr val="4D4A56"/>
                </a:solidFill>
                <a:latin typeface="Tinos" charset="0"/>
                <a:ea typeface="Tinos" charset="0"/>
                <a:cs typeface="Tinos" charset="0"/>
                <a:sym typeface="Arial"/>
              </a:rPr>
              <a:t>: highly developed; at a higher level</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a. Since the hotel installed an advanced computer system, all operations have been functioning more smoothly.</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b. Pablo has been promoted to assistant manager and he is happy with the advanced position.</a:t>
            </a:r>
          </a:p>
          <a:p>
            <a:pPr marL="342900" indent="-342900">
              <a:spcBef>
                <a:spcPts val="600"/>
              </a:spcBef>
              <a:buClr>
                <a:srgbClr val="000000"/>
              </a:buClr>
              <a:buFont typeface="+mj-lt"/>
              <a:buAutoNum type="arabicPeriod" startAt="2"/>
            </a:pPr>
            <a:r>
              <a:rPr lang="en-US" b="1" kern="0" dirty="0">
                <a:solidFill>
                  <a:srgbClr val="4D4A56"/>
                </a:solidFill>
                <a:latin typeface="Tinos" charset="0"/>
                <a:ea typeface="Tinos" charset="0"/>
                <a:cs typeface="Tinos" charset="0"/>
                <a:sym typeface="Tinos"/>
              </a:rPr>
              <a:t>chain</a:t>
            </a:r>
            <a:r>
              <a:rPr lang="en-US" kern="0" dirty="0">
                <a:solidFill>
                  <a:srgbClr val="4D4A56"/>
                </a:solidFill>
                <a:latin typeface="Tinos" charset="0"/>
                <a:ea typeface="Tinos" charset="0"/>
                <a:cs typeface="Tinos" charset="0"/>
                <a:sym typeface="Tinos"/>
              </a:rPr>
              <a:t> (n) </a:t>
            </a:r>
            <a:r>
              <a:rPr lang="en-US" kern="0" dirty="0">
                <a:solidFill>
                  <a:srgbClr val="FF0000"/>
                </a:solidFill>
                <a:latin typeface="Tinos" charset="0"/>
                <a:ea typeface="Tinos" charset="0"/>
                <a:cs typeface="Tinos" charset="0"/>
                <a:sym typeface="Arial"/>
              </a:rPr>
              <a:t>/tʃeɪn/</a:t>
            </a:r>
            <a:r>
              <a:rPr lang="en-US" kern="0" dirty="0">
                <a:solidFill>
                  <a:srgbClr val="4D4A56"/>
                </a:solidFill>
                <a:latin typeface="Tinos" charset="0"/>
                <a:ea typeface="Tinos" charset="0"/>
                <a:cs typeface="Tinos" charset="0"/>
                <a:sym typeface="Tinos"/>
              </a:rPr>
              <a:t>: a group of enterprises under a single control</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a. Budget-priced hotel chains have made a huge impact in the industry.</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b. The hotel being built in Seoul is the newest one in the chain.</a:t>
            </a:r>
          </a:p>
          <a:p>
            <a:pPr marL="357188" indent="-357188">
              <a:spcBef>
                <a:spcPts val="600"/>
              </a:spcBef>
              <a:buClr>
                <a:srgbClr val="000000"/>
              </a:buClr>
              <a:buFont typeface="Arial"/>
              <a:buAutoNum type="arabicPeriod" startAt="3"/>
            </a:pPr>
            <a:r>
              <a:rPr lang="en-US" b="1" kern="0" dirty="0">
                <a:solidFill>
                  <a:srgbClr val="4D4A56"/>
                </a:solidFill>
                <a:latin typeface="Tinos" charset="0"/>
                <a:ea typeface="Tinos" charset="0"/>
                <a:cs typeface="Tinos" charset="0"/>
                <a:sym typeface="Tinos"/>
              </a:rPr>
              <a:t>check in</a:t>
            </a:r>
            <a:r>
              <a:rPr lang="en-US" kern="0" dirty="0">
                <a:solidFill>
                  <a:srgbClr val="4D4A56"/>
                </a:solidFill>
                <a:latin typeface="Tinos" charset="0"/>
                <a:ea typeface="Tinos" charset="0"/>
                <a:cs typeface="Tinos" charset="0"/>
                <a:sym typeface="Tinos"/>
              </a:rPr>
              <a:t> (v) </a:t>
            </a:r>
            <a:r>
              <a:rPr lang="en-US" kern="0" dirty="0">
                <a:solidFill>
                  <a:srgbClr val="FF0000"/>
                </a:solidFill>
                <a:latin typeface="Tinos" charset="0"/>
                <a:ea typeface="Tinos" charset="0"/>
                <a:cs typeface="Tinos" charset="0"/>
                <a:sym typeface="Arial"/>
              </a:rPr>
              <a:t>/ˈtʃek ɪn/</a:t>
            </a:r>
            <a:r>
              <a:rPr lang="en-US" kern="0" dirty="0">
                <a:solidFill>
                  <a:srgbClr val="4D4A56"/>
                </a:solidFill>
                <a:latin typeface="Tinos" charset="0"/>
                <a:ea typeface="Tinos" charset="0"/>
                <a:cs typeface="Tinos" charset="0"/>
                <a:sym typeface="Tinos"/>
              </a:rPr>
              <a:t>: to register at a hotel; to report one’s presence</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a. Patrons check in at the hotel immediately upon their arrival.</a:t>
            </a:r>
          </a:p>
          <a:p>
            <a:pPr marL="357188" indent="-357188">
              <a:spcBef>
                <a:spcPts val="600"/>
              </a:spcBef>
              <a:buClr>
                <a:srgbClr val="000000"/>
              </a:buClr>
            </a:pPr>
            <a:r>
              <a:rPr lang="en-US" kern="0" dirty="0">
                <a:solidFill>
                  <a:srgbClr val="4D4A56"/>
                </a:solidFill>
                <a:latin typeface="Tinos" charset="0"/>
                <a:ea typeface="Tinos" charset="0"/>
                <a:cs typeface="Tinos" charset="0"/>
                <a:sym typeface="Tinos"/>
              </a:rPr>
              <a:t>	b. To know that the conference guests have arrived, we ask them to check in at the registration desk</a:t>
            </a:r>
            <a:r>
              <a:rPr lang="en-US" kern="0" dirty="0" smtClean="0">
                <a:solidFill>
                  <a:srgbClr val="4D4A56"/>
                </a:solidFill>
                <a:latin typeface="Tinos" charset="0"/>
                <a:ea typeface="Tinos" charset="0"/>
                <a:cs typeface="Tinos" charset="0"/>
                <a:sym typeface="Tinos"/>
              </a:rPr>
              <a:t>.</a:t>
            </a:r>
            <a:endParaRPr lang="en-US" kern="0" dirty="0">
              <a:solidFill>
                <a:srgbClr val="4D4A56"/>
              </a:solidFill>
              <a:latin typeface="Tinos" charset="0"/>
              <a:ea typeface="Tinos" charset="0"/>
              <a:cs typeface="Tinos" charset="0"/>
              <a:sym typeface="Tinos"/>
            </a:endParaRPr>
          </a:p>
        </p:txBody>
      </p:sp>
    </p:spTree>
    <p:extLst>
      <p:ext uri="{BB962C8B-B14F-4D97-AF65-F5344CB8AC3E}">
        <p14:creationId xmlns:p14="http://schemas.microsoft.com/office/powerpoint/2010/main" val="419510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 calcmode="lin" valueType="num">
                                      <p:cBhvr additive="base">
                                        <p:cTn id="11"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 calcmode="lin" valueType="num">
                                      <p:cBhvr additive="base">
                                        <p:cTn id="15"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barn(inVertical)">
                                      <p:cBhvr>
                                        <p:cTn id="21" dur="500"/>
                                        <p:tgtEl>
                                          <p:spTgt spid="22">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2">
                                            <p:txEl>
                                              <p:pRg st="4" end="4"/>
                                            </p:txEl>
                                          </p:spTgt>
                                        </p:tgtEl>
                                        <p:attrNameLst>
                                          <p:attrName>style.visibility</p:attrName>
                                        </p:attrNameLst>
                                      </p:cBhvr>
                                      <p:to>
                                        <p:strVal val="visible"/>
                                      </p:to>
                                    </p:set>
                                    <p:animEffect transition="in" filter="barn(inVertical)">
                                      <p:cBhvr>
                                        <p:cTn id="24" dur="500"/>
                                        <p:tgtEl>
                                          <p:spTgt spid="22">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animEffect transition="in" filter="barn(inVertical)">
                                      <p:cBhvr>
                                        <p:cTn id="27" dur="500"/>
                                        <p:tgtEl>
                                          <p:spTgt spid="2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xEl>
                                              <p:pRg st="6" end="6"/>
                                            </p:txEl>
                                          </p:spTgt>
                                        </p:tgtEl>
                                        <p:attrNameLst>
                                          <p:attrName>style.visibility</p:attrName>
                                        </p:attrNameLst>
                                      </p:cBhvr>
                                      <p:to>
                                        <p:strVal val="visible"/>
                                      </p:to>
                                    </p:set>
                                    <p:animEffect transition="in" filter="barn(inVertical)">
                                      <p:cBhvr>
                                        <p:cTn id="32" dur="500"/>
                                        <p:tgtEl>
                                          <p:spTgt spid="22">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22">
                                            <p:txEl>
                                              <p:pRg st="7" end="7"/>
                                            </p:txEl>
                                          </p:spTgt>
                                        </p:tgtEl>
                                        <p:attrNameLst>
                                          <p:attrName>style.visibility</p:attrName>
                                        </p:attrNameLst>
                                      </p:cBhvr>
                                      <p:to>
                                        <p:strVal val="visible"/>
                                      </p:to>
                                    </p:set>
                                    <p:animEffect transition="in" filter="barn(inVertical)">
                                      <p:cBhvr>
                                        <p:cTn id="35" dur="500"/>
                                        <p:tgtEl>
                                          <p:spTgt spid="22">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22">
                                            <p:txEl>
                                              <p:pRg st="8" end="8"/>
                                            </p:txEl>
                                          </p:spTgt>
                                        </p:tgtEl>
                                        <p:attrNameLst>
                                          <p:attrName>style.visibility</p:attrName>
                                        </p:attrNameLst>
                                      </p:cBhvr>
                                      <p:to>
                                        <p:strVal val="visible"/>
                                      </p:to>
                                    </p:set>
                                    <p:animEffect transition="in" filter="barn(inVertical)">
                                      <p:cBhvr>
                                        <p:cTn id="38"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41"/>
        <p:cNvGrpSpPr/>
        <p:nvPr/>
      </p:nvGrpSpPr>
      <p:grpSpPr>
        <a:xfrm>
          <a:off x="0" y="0"/>
          <a:ext cx="0" cy="0"/>
          <a:chOff x="0" y="0"/>
          <a:chExt cx="0" cy="0"/>
        </a:xfrm>
      </p:grpSpPr>
      <p:sp>
        <p:nvSpPr>
          <p:cNvPr id="2" name="Rounded Rectangle 1"/>
          <p:cNvSpPr/>
          <p:nvPr/>
        </p:nvSpPr>
        <p:spPr>
          <a:xfrm>
            <a:off x="475164" y="1041484"/>
            <a:ext cx="8136904" cy="47637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22" name="Google Shape;103;p17"/>
          <p:cNvSpPr txBox="1"/>
          <p:nvPr/>
        </p:nvSpPr>
        <p:spPr>
          <a:xfrm>
            <a:off x="749598" y="838200"/>
            <a:ext cx="7864876" cy="5968916"/>
          </a:xfrm>
          <a:prstGeom prst="rect">
            <a:avLst/>
          </a:prstGeom>
          <a:noFill/>
          <a:ln>
            <a:noFill/>
          </a:ln>
        </p:spPr>
        <p:txBody>
          <a:bodyPr spcFirstLastPara="1" wrap="square" lIns="91425" tIns="91425" rIns="91425" bIns="91425" anchor="t" anchorCtr="0">
            <a:noAutofit/>
          </a:bodyPr>
          <a:lstStyle/>
          <a:p>
            <a:pPr marL="357188" indent="-357188">
              <a:spcBef>
                <a:spcPts val="600"/>
              </a:spcBef>
              <a:buClr>
                <a:srgbClr val="000000"/>
              </a:buClr>
              <a:buFont typeface="Arial"/>
              <a:buAutoNum type="arabicPeriod" startAt="4"/>
            </a:pPr>
            <a:r>
              <a:rPr lang="en-US" sz="2000" b="1" kern="0" dirty="0" smtClean="0">
                <a:solidFill>
                  <a:srgbClr val="4D4A56"/>
                </a:solidFill>
                <a:latin typeface="Tinos" charset="0"/>
                <a:ea typeface="Tinos" charset="0"/>
                <a:cs typeface="Tinos" charset="0"/>
                <a:sym typeface="Tinos"/>
              </a:rPr>
              <a:t>confirm</a:t>
            </a:r>
            <a:r>
              <a:rPr lang="en-US" sz="2000" kern="0" dirty="0" smtClean="0">
                <a:solidFill>
                  <a:srgbClr val="4D4A56"/>
                </a:solidFill>
                <a:latin typeface="Tinos" charset="0"/>
                <a:ea typeface="Tinos" charset="0"/>
                <a:cs typeface="Tinos" charset="0"/>
                <a:sym typeface="Tinos"/>
              </a:rPr>
              <a:t> </a:t>
            </a:r>
            <a:r>
              <a:rPr lang="en-US" sz="2000" kern="0" dirty="0">
                <a:solidFill>
                  <a:srgbClr val="4D4A56"/>
                </a:solidFill>
                <a:latin typeface="Tinos" charset="0"/>
                <a:ea typeface="Tinos" charset="0"/>
                <a:cs typeface="Tinos" charset="0"/>
                <a:sym typeface="Tinos"/>
              </a:rPr>
              <a:t>(v) </a:t>
            </a:r>
            <a:r>
              <a:rPr lang="en-US" sz="2000" kern="0" dirty="0">
                <a:solidFill>
                  <a:srgbClr val="FF0000"/>
                </a:solidFill>
                <a:latin typeface="Tinos" charset="0"/>
                <a:ea typeface="Tinos" charset="0"/>
                <a:cs typeface="Tinos" charset="0"/>
                <a:sym typeface="Arial"/>
              </a:rPr>
              <a:t>/kənˈfɜːrm/</a:t>
            </a:r>
            <a:r>
              <a:rPr lang="en-US" sz="2000" kern="0" dirty="0">
                <a:solidFill>
                  <a:srgbClr val="4D4A56"/>
                </a:solidFill>
                <a:latin typeface="Tinos" charset="0"/>
                <a:ea typeface="Tinos" charset="0"/>
                <a:cs typeface="Tinos" charset="0"/>
                <a:sym typeface="Tinos"/>
              </a:rPr>
              <a:t>: to validate</a:t>
            </a:r>
          </a:p>
          <a:p>
            <a:pPr marL="355600" indent="-355600">
              <a:spcBef>
                <a:spcPts val="600"/>
              </a:spcBef>
              <a:buClr>
                <a:srgbClr val="000000"/>
              </a:buClr>
            </a:pPr>
            <a:r>
              <a:rPr lang="en-US" sz="2000" kern="0" dirty="0">
                <a:solidFill>
                  <a:srgbClr val="4D4A56"/>
                </a:solidFill>
                <a:latin typeface="Tinos" charset="0"/>
                <a:ea typeface="Tinos" charset="0"/>
                <a:cs typeface="Tinos" charset="0"/>
                <a:sym typeface="Tinos"/>
              </a:rPr>
              <a:t>	a. Jorge called the hotel to confirm that he had a room reservation.</a:t>
            </a:r>
          </a:p>
          <a:p>
            <a:pPr marL="355600" indent="-355600">
              <a:spcBef>
                <a:spcPts val="600"/>
              </a:spcBef>
              <a:buClr>
                <a:srgbClr val="000000"/>
              </a:buClr>
            </a:pPr>
            <a:r>
              <a:rPr lang="en-US" sz="2000" kern="0" dirty="0">
                <a:solidFill>
                  <a:srgbClr val="4D4A56"/>
                </a:solidFill>
                <a:latin typeface="Tinos" charset="0"/>
                <a:ea typeface="Tinos" charset="0"/>
                <a:cs typeface="Tinos" charset="0"/>
                <a:sym typeface="Tinos"/>
              </a:rPr>
              <a:t>	b. We automatically send a postcard to let you know that your travel dates have been confirmed.</a:t>
            </a:r>
          </a:p>
          <a:p>
            <a:pPr marL="355600" indent="-355600">
              <a:spcBef>
                <a:spcPts val="600"/>
              </a:spcBef>
              <a:buClr>
                <a:srgbClr val="000000"/>
              </a:buClr>
              <a:buFont typeface="Arial"/>
              <a:buAutoNum type="arabicPeriod" startAt="5"/>
            </a:pPr>
            <a:r>
              <a:rPr lang="en-US" sz="2000" b="1" kern="0" dirty="0">
                <a:solidFill>
                  <a:srgbClr val="4D4A56"/>
                </a:solidFill>
                <a:latin typeface="Tinos" charset="0"/>
                <a:ea typeface="Tinos" charset="0"/>
                <a:cs typeface="Tinos" charset="0"/>
                <a:sym typeface="Tinos"/>
              </a:rPr>
              <a:t>expect</a:t>
            </a:r>
            <a:r>
              <a:rPr lang="en-US" sz="2000" kern="0" dirty="0">
                <a:solidFill>
                  <a:srgbClr val="4D4A56"/>
                </a:solidFill>
                <a:latin typeface="Tinos" charset="0"/>
                <a:ea typeface="Tinos" charset="0"/>
                <a:cs typeface="Tinos" charset="0"/>
                <a:sym typeface="Tinos"/>
              </a:rPr>
              <a:t> (v) </a:t>
            </a:r>
            <a:r>
              <a:rPr lang="en-US" sz="2000" kern="0" dirty="0">
                <a:solidFill>
                  <a:srgbClr val="FF0000"/>
                </a:solidFill>
                <a:latin typeface="Tinos" charset="0"/>
                <a:ea typeface="Tinos" charset="0"/>
                <a:cs typeface="Tinos" charset="0"/>
                <a:sym typeface="Arial"/>
              </a:rPr>
              <a:t>/ɪkˈspekt/</a:t>
            </a:r>
            <a:r>
              <a:rPr lang="en-US" sz="2000" kern="0" dirty="0">
                <a:solidFill>
                  <a:srgbClr val="4D4A56"/>
                </a:solidFill>
                <a:latin typeface="Tinos" charset="0"/>
                <a:ea typeface="Tinos" charset="0"/>
                <a:cs typeface="Tinos" charset="0"/>
                <a:sym typeface="Tinos"/>
              </a:rPr>
              <a:t>: to consider probable or reasonable</a:t>
            </a:r>
          </a:p>
          <a:p>
            <a:pPr marL="355600" indent="-355600">
              <a:spcBef>
                <a:spcPts val="600"/>
              </a:spcBef>
              <a:buClr>
                <a:srgbClr val="000000"/>
              </a:buClr>
            </a:pPr>
            <a:r>
              <a:rPr lang="en-US" sz="2000" kern="0" dirty="0">
                <a:solidFill>
                  <a:srgbClr val="4D4A56"/>
                </a:solidFill>
                <a:latin typeface="Tinos" charset="0"/>
                <a:ea typeface="Tinos" charset="0"/>
                <a:cs typeface="Tinos" charset="0"/>
                <a:sym typeface="Tinos"/>
              </a:rPr>
              <a:t>	a. You can expect a clean room when you check in at a hotel.</a:t>
            </a:r>
          </a:p>
          <a:p>
            <a:pPr marL="355600" indent="-355600">
              <a:spcBef>
                <a:spcPts val="600"/>
              </a:spcBef>
              <a:buClr>
                <a:srgbClr val="000000"/>
              </a:buClr>
            </a:pPr>
            <a:r>
              <a:rPr lang="en-US" sz="2000" kern="0" dirty="0">
                <a:solidFill>
                  <a:srgbClr val="4D4A56"/>
                </a:solidFill>
                <a:latin typeface="Tinos" charset="0"/>
                <a:ea typeface="Tinos" charset="0"/>
                <a:cs typeface="Tinos" charset="0"/>
                <a:sym typeface="Tinos"/>
              </a:rPr>
              <a:t>	b. Mr. Kim expected that the bed linens would be changed daily.</a:t>
            </a:r>
          </a:p>
          <a:p>
            <a:pPr marL="355600" indent="-355600">
              <a:spcBef>
                <a:spcPts val="600"/>
              </a:spcBef>
              <a:buClr>
                <a:srgbClr val="000000"/>
              </a:buClr>
              <a:buFont typeface="Arial"/>
              <a:buAutoNum type="arabicPeriod" startAt="6"/>
            </a:pPr>
            <a:r>
              <a:rPr lang="en-US" sz="2000" b="1" kern="0" dirty="0">
                <a:solidFill>
                  <a:srgbClr val="4D4A56"/>
                </a:solidFill>
                <a:latin typeface="Tinos" charset="0"/>
                <a:ea typeface="Tinos" charset="0"/>
                <a:cs typeface="Tinos" charset="0"/>
                <a:sym typeface="Tinos"/>
              </a:rPr>
              <a:t>housekeeper</a:t>
            </a:r>
            <a:r>
              <a:rPr lang="en-US" sz="2000" kern="0" dirty="0">
                <a:solidFill>
                  <a:srgbClr val="4D4A56"/>
                </a:solidFill>
                <a:latin typeface="Tinos" charset="0"/>
                <a:ea typeface="Tinos" charset="0"/>
                <a:cs typeface="Tinos" charset="0"/>
                <a:sym typeface="Tinos"/>
              </a:rPr>
              <a:t> (n) </a:t>
            </a:r>
            <a:r>
              <a:rPr lang="en-US" sz="2000" kern="0" dirty="0">
                <a:solidFill>
                  <a:srgbClr val="FF0000"/>
                </a:solidFill>
                <a:latin typeface="Tinos" charset="0"/>
                <a:ea typeface="Tinos" charset="0"/>
                <a:cs typeface="Tinos" charset="0"/>
                <a:sym typeface="Arial"/>
              </a:rPr>
              <a:t>/ˈhaʊskiːpər/</a:t>
            </a:r>
            <a:r>
              <a:rPr lang="en-US" sz="2000" kern="0" dirty="0">
                <a:solidFill>
                  <a:srgbClr val="4D4A56"/>
                </a:solidFill>
                <a:latin typeface="Tinos" charset="0"/>
                <a:ea typeface="Tinos" charset="0"/>
                <a:cs typeface="Tinos" charset="0"/>
                <a:sym typeface="Tinos"/>
              </a:rPr>
              <a:t>: someone employed to do domestic work</a:t>
            </a:r>
          </a:p>
          <a:p>
            <a:pPr marL="361950" indent="-361950">
              <a:spcBef>
                <a:spcPts val="600"/>
              </a:spcBef>
              <a:buClr>
                <a:srgbClr val="000000"/>
              </a:buClr>
            </a:pPr>
            <a:r>
              <a:rPr lang="en-US" sz="2000" kern="0" dirty="0">
                <a:solidFill>
                  <a:srgbClr val="4D4A56"/>
                </a:solidFill>
                <a:latin typeface="Tinos" charset="0"/>
                <a:ea typeface="Tinos" charset="0"/>
                <a:cs typeface="Tinos" charset="0"/>
                <a:sym typeface="Tinos"/>
              </a:rPr>
              <a:t>	a. Eloise’s first job at the hotel was a housekeeper and now she is the manager.</a:t>
            </a:r>
          </a:p>
          <a:p>
            <a:pPr marL="361950" indent="-361950">
              <a:spcBef>
                <a:spcPts val="600"/>
              </a:spcBef>
              <a:buClr>
                <a:srgbClr val="000000"/>
              </a:buClr>
            </a:pPr>
            <a:r>
              <a:rPr lang="en-US" sz="2000" kern="0" dirty="0">
                <a:solidFill>
                  <a:srgbClr val="4D4A56"/>
                </a:solidFill>
                <a:latin typeface="Tinos" charset="0"/>
                <a:ea typeface="Tinos" charset="0"/>
                <a:cs typeface="Tinos" charset="0"/>
                <a:sym typeface="Tinos"/>
              </a:rPr>
              <a:t>	b. The desk clerk is sending the housekeeper to bring more towels to your room.</a:t>
            </a:r>
          </a:p>
        </p:txBody>
      </p:sp>
    </p:spTree>
    <p:extLst>
      <p:ext uri="{BB962C8B-B14F-4D97-AF65-F5344CB8AC3E}">
        <p14:creationId xmlns:p14="http://schemas.microsoft.com/office/powerpoint/2010/main" val="323473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1000"/>
                                        <p:tgtEl>
                                          <p:spTgt spid="22">
                                            <p:txEl>
                                              <p:pRg st="1" end="1"/>
                                            </p:txEl>
                                          </p:spTgt>
                                        </p:tgtEl>
                                      </p:cBhvr>
                                    </p:animEffect>
                                    <p:anim calcmode="lin" valueType="num">
                                      <p:cBhvr>
                                        <p:cTn id="13"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1000"/>
                                        <p:tgtEl>
                                          <p:spTgt spid="22">
                                            <p:txEl>
                                              <p:pRg st="2" end="2"/>
                                            </p:txEl>
                                          </p:spTgt>
                                        </p:tgtEl>
                                      </p:cBhvr>
                                    </p:animEffect>
                                    <p:anim calcmode="lin" valueType="num">
                                      <p:cBhvr>
                                        <p:cTn id="1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2">
                                            <p:txEl>
                                              <p:pRg st="3" end="3"/>
                                            </p:txEl>
                                          </p:spTgt>
                                        </p:tgtEl>
                                        <p:attrNameLst>
                                          <p:attrName>style.visibility</p:attrName>
                                        </p:attrNameLst>
                                      </p:cBhvr>
                                      <p:to>
                                        <p:strVal val="visible"/>
                                      </p:to>
                                    </p:set>
                                    <p:animEffect transition="in" filter="barn(inVertical)">
                                      <p:cBhvr>
                                        <p:cTn id="24" dur="500"/>
                                        <p:tgtEl>
                                          <p:spTgt spid="22">
                                            <p:txEl>
                                              <p:pRg st="3" end="3"/>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barn(inVertical)">
                                      <p:cBhvr>
                                        <p:cTn id="27" dur="500"/>
                                        <p:tgtEl>
                                          <p:spTgt spid="22">
                                            <p:txEl>
                                              <p:pRg st="4" end="4"/>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2">
                                            <p:txEl>
                                              <p:pRg st="5" end="5"/>
                                            </p:txEl>
                                          </p:spTgt>
                                        </p:tgtEl>
                                        <p:attrNameLst>
                                          <p:attrName>style.visibility</p:attrName>
                                        </p:attrNameLst>
                                      </p:cBhvr>
                                      <p:to>
                                        <p:strVal val="visible"/>
                                      </p:to>
                                    </p:set>
                                    <p:animEffect transition="in" filter="barn(inVertical)">
                                      <p:cBhvr>
                                        <p:cTn id="30" dur="500"/>
                                        <p:tgtEl>
                                          <p:spTgt spid="2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2">
                                            <p:txEl>
                                              <p:pRg st="6" end="6"/>
                                            </p:txEl>
                                          </p:spTgt>
                                        </p:tgtEl>
                                        <p:attrNameLst>
                                          <p:attrName>style.visibility</p:attrName>
                                        </p:attrNameLst>
                                      </p:cBhvr>
                                      <p:to>
                                        <p:strVal val="visible"/>
                                      </p:to>
                                    </p:set>
                                    <p:animEffect transition="in" filter="wipe(down)">
                                      <p:cBhvr>
                                        <p:cTn id="35" dur="500"/>
                                        <p:tgtEl>
                                          <p:spTgt spid="22">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22">
                                            <p:txEl>
                                              <p:pRg st="7" end="7"/>
                                            </p:txEl>
                                          </p:spTgt>
                                        </p:tgtEl>
                                        <p:attrNameLst>
                                          <p:attrName>style.visibility</p:attrName>
                                        </p:attrNameLst>
                                      </p:cBhvr>
                                      <p:to>
                                        <p:strVal val="visible"/>
                                      </p:to>
                                    </p:set>
                                    <p:animEffect transition="in" filter="wipe(down)">
                                      <p:cBhvr>
                                        <p:cTn id="38" dur="500"/>
                                        <p:tgtEl>
                                          <p:spTgt spid="22">
                                            <p:txEl>
                                              <p:pRg st="7" end="7"/>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22">
                                            <p:txEl>
                                              <p:pRg st="8" end="8"/>
                                            </p:txEl>
                                          </p:spTgt>
                                        </p:tgtEl>
                                        <p:attrNameLst>
                                          <p:attrName>style.visibility</p:attrName>
                                        </p:attrNameLst>
                                      </p:cBhvr>
                                      <p:to>
                                        <p:strVal val="visible"/>
                                      </p:to>
                                    </p:set>
                                    <p:animEffect transition="in" filter="wipe(down)">
                                      <p:cBhvr>
                                        <p:cTn id="41"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41"/>
        <p:cNvGrpSpPr/>
        <p:nvPr/>
      </p:nvGrpSpPr>
      <p:grpSpPr>
        <a:xfrm>
          <a:off x="0" y="0"/>
          <a:ext cx="0" cy="0"/>
          <a:chOff x="0" y="0"/>
          <a:chExt cx="0" cy="0"/>
        </a:xfrm>
      </p:grpSpPr>
      <p:sp>
        <p:nvSpPr>
          <p:cNvPr id="2" name="Rounded Rectangle 1"/>
          <p:cNvSpPr/>
          <p:nvPr/>
        </p:nvSpPr>
        <p:spPr>
          <a:xfrm>
            <a:off x="475164" y="1041484"/>
            <a:ext cx="8136904" cy="47637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22" name="Google Shape;103;p17"/>
          <p:cNvSpPr txBox="1"/>
          <p:nvPr/>
        </p:nvSpPr>
        <p:spPr>
          <a:xfrm>
            <a:off x="856217" y="998354"/>
            <a:ext cx="7864876" cy="4806910"/>
          </a:xfrm>
          <a:prstGeom prst="rect">
            <a:avLst/>
          </a:prstGeom>
          <a:noFill/>
          <a:ln>
            <a:noFill/>
          </a:ln>
        </p:spPr>
        <p:txBody>
          <a:bodyPr spcFirstLastPara="1" wrap="square" lIns="91425" tIns="91425" rIns="91425" bIns="91425" anchor="t" anchorCtr="0">
            <a:noAutofit/>
          </a:bodyPr>
          <a:lstStyle/>
          <a:p>
            <a:pPr marL="342900" indent="-342900">
              <a:spcBef>
                <a:spcPts val="600"/>
              </a:spcBef>
              <a:buClr>
                <a:srgbClr val="000000"/>
              </a:buClr>
              <a:buFont typeface="+mj-lt"/>
              <a:buAutoNum type="arabicPeriod" startAt="7"/>
            </a:pPr>
            <a:r>
              <a:rPr lang="en-US" sz="2000" b="1" kern="0" dirty="0">
                <a:solidFill>
                  <a:srgbClr val="4D4A56"/>
                </a:solidFill>
                <a:latin typeface="Tinos" charset="0"/>
                <a:ea typeface="Tinos" charset="0"/>
                <a:cs typeface="Tinos" charset="0"/>
                <a:sym typeface="Tinos"/>
              </a:rPr>
              <a:t>notify </a:t>
            </a:r>
            <a:r>
              <a:rPr lang="en-US" sz="2000" kern="0" dirty="0">
                <a:solidFill>
                  <a:srgbClr val="4D4A56"/>
                </a:solidFill>
                <a:latin typeface="Tinos" charset="0"/>
                <a:ea typeface="Tinos" charset="0"/>
                <a:cs typeface="Tinos" charset="0"/>
                <a:sym typeface="Tinos"/>
              </a:rPr>
              <a:t>(v) </a:t>
            </a:r>
            <a:r>
              <a:rPr lang="en-US" sz="2000" kern="0" dirty="0">
                <a:solidFill>
                  <a:srgbClr val="FF0000"/>
                </a:solidFill>
                <a:latin typeface="Tinos" charset="0"/>
                <a:ea typeface="Tinos" charset="0"/>
                <a:cs typeface="Tinos" charset="0"/>
                <a:sym typeface="Arial"/>
              </a:rPr>
              <a:t>/ˈnəʊtɪfaɪ/</a:t>
            </a:r>
            <a:r>
              <a:rPr lang="en-US" sz="2000" kern="0" dirty="0">
                <a:solidFill>
                  <a:srgbClr val="4D4A56"/>
                </a:solidFill>
                <a:latin typeface="Tinos" charset="0"/>
                <a:ea typeface="Tinos" charset="0"/>
                <a:cs typeface="Tinos" charset="0"/>
                <a:sym typeface="Arial"/>
              </a:rPr>
              <a:t>: to report</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a. They notify the hotel that they had been delayed in traffic and would be arriving late.</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b. Lydia notified the hotel in writing that she was cancelling her reservation.</a:t>
            </a:r>
          </a:p>
          <a:p>
            <a:pPr marL="342900" indent="-342900">
              <a:spcBef>
                <a:spcPts val="600"/>
              </a:spcBef>
              <a:buClr>
                <a:srgbClr val="000000"/>
              </a:buClr>
              <a:buFont typeface="+mj-lt"/>
              <a:buAutoNum type="arabicPeriod" startAt="8"/>
            </a:pPr>
            <a:r>
              <a:rPr lang="en-US" sz="2000" b="1" kern="0" dirty="0">
                <a:solidFill>
                  <a:srgbClr val="4D4A56"/>
                </a:solidFill>
                <a:latin typeface="Tinos" charset="0"/>
                <a:ea typeface="Tinos" charset="0"/>
                <a:cs typeface="Tinos" charset="0"/>
                <a:sym typeface="Tinos"/>
              </a:rPr>
              <a:t>preclude</a:t>
            </a:r>
            <a:r>
              <a:rPr lang="en-US" sz="2000" kern="0" dirty="0">
                <a:solidFill>
                  <a:srgbClr val="4D4A56"/>
                </a:solidFill>
                <a:latin typeface="Tinos" charset="0"/>
                <a:ea typeface="Tinos" charset="0"/>
                <a:cs typeface="Tinos" charset="0"/>
                <a:sym typeface="Tinos"/>
              </a:rPr>
              <a:t> (v) </a:t>
            </a:r>
            <a:r>
              <a:rPr lang="en-US" sz="2000" kern="0" dirty="0">
                <a:solidFill>
                  <a:srgbClr val="FF0000"/>
                </a:solidFill>
                <a:latin typeface="Tinos" charset="0"/>
                <a:ea typeface="Tinos" charset="0"/>
                <a:cs typeface="Tinos" charset="0"/>
                <a:sym typeface="Arial"/>
              </a:rPr>
              <a:t>/prɪˈkluːd/</a:t>
            </a:r>
            <a:r>
              <a:rPr lang="en-US" sz="2000" kern="0" dirty="0">
                <a:solidFill>
                  <a:srgbClr val="4D4A56"/>
                </a:solidFill>
                <a:latin typeface="Tinos" charset="0"/>
                <a:ea typeface="Tinos" charset="0"/>
                <a:cs typeface="Tinos" charset="0"/>
                <a:sym typeface="Tinos"/>
              </a:rPr>
              <a:t>: to make impossible; to rule out</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a. The horrible rainstorm precluded us from travelling any further.</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b. The unexpected cost of the room precluded a gourmet dinner for the travelers.</a:t>
            </a:r>
          </a:p>
          <a:p>
            <a:pPr marL="357188" indent="-357188">
              <a:spcBef>
                <a:spcPts val="600"/>
              </a:spcBef>
              <a:buClr>
                <a:srgbClr val="000000"/>
              </a:buClr>
              <a:buFont typeface="+mj-lt"/>
              <a:buAutoNum type="arabicPeriod" startAt="9"/>
            </a:pPr>
            <a:r>
              <a:rPr lang="en-US" sz="2000" b="1" kern="0" dirty="0">
                <a:solidFill>
                  <a:srgbClr val="4D4A56"/>
                </a:solidFill>
                <a:latin typeface="Tinos" charset="0"/>
                <a:ea typeface="Tinos" charset="0"/>
                <a:cs typeface="Tinos" charset="0"/>
                <a:sym typeface="Tinos"/>
              </a:rPr>
              <a:t>quote</a:t>
            </a:r>
            <a:r>
              <a:rPr lang="en-US" sz="2000" kern="0" dirty="0">
                <a:solidFill>
                  <a:srgbClr val="4D4A56"/>
                </a:solidFill>
                <a:latin typeface="Tinos" charset="0"/>
                <a:ea typeface="Tinos" charset="0"/>
                <a:cs typeface="Tinos" charset="0"/>
                <a:sym typeface="Tinos"/>
              </a:rPr>
              <a:t> (v) </a:t>
            </a:r>
            <a:r>
              <a:rPr lang="en-US" sz="2000" kern="0" dirty="0">
                <a:solidFill>
                  <a:srgbClr val="FF0000"/>
                </a:solidFill>
                <a:latin typeface="Tinos" charset="0"/>
                <a:ea typeface="Tinos" charset="0"/>
                <a:cs typeface="Tinos" charset="0"/>
                <a:sym typeface="Arial"/>
              </a:rPr>
              <a:t>/kwəʊt/</a:t>
            </a:r>
            <a:r>
              <a:rPr lang="en-US" sz="2000" kern="0" dirty="0">
                <a:solidFill>
                  <a:srgbClr val="4D4A56"/>
                </a:solidFill>
                <a:latin typeface="Tinos" charset="0"/>
                <a:ea typeface="Tinos" charset="0"/>
                <a:cs typeface="Tinos" charset="0"/>
                <a:sym typeface="Tinos"/>
              </a:rPr>
              <a:t>: to give exact information on;  (n) a quotation</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a. We were quoted a price of $89 for the room for one night.</a:t>
            </a:r>
          </a:p>
          <a:p>
            <a:pPr marL="357188" indent="-357188">
              <a:spcBef>
                <a:spcPts val="600"/>
              </a:spcBef>
              <a:buClr>
                <a:srgbClr val="000000"/>
              </a:buClr>
            </a:pPr>
            <a:r>
              <a:rPr lang="en-US" sz="2000" kern="0" dirty="0">
                <a:solidFill>
                  <a:srgbClr val="4D4A56"/>
                </a:solidFill>
                <a:latin typeface="Tinos" charset="0"/>
                <a:ea typeface="Tinos" charset="0"/>
                <a:cs typeface="Tinos" charset="0"/>
                <a:sym typeface="Tinos"/>
              </a:rPr>
              <a:t>	b. Call ahead and get a price quote for a week-long stay</a:t>
            </a:r>
            <a:r>
              <a:rPr lang="en-US" sz="2000" kern="0" dirty="0" smtClean="0">
                <a:solidFill>
                  <a:srgbClr val="4D4A56"/>
                </a:solidFill>
                <a:latin typeface="Tinos" charset="0"/>
                <a:ea typeface="Tinos" charset="0"/>
                <a:cs typeface="Tinos" charset="0"/>
                <a:sym typeface="Tinos"/>
              </a:rPr>
              <a:t>.</a:t>
            </a:r>
            <a:endParaRPr lang="en-US" sz="2000" kern="0" dirty="0">
              <a:solidFill>
                <a:srgbClr val="4D4A56"/>
              </a:solidFill>
              <a:latin typeface="Tinos" charset="0"/>
              <a:ea typeface="Tinos" charset="0"/>
              <a:cs typeface="Tinos" charset="0"/>
              <a:sym typeface="Tinos"/>
            </a:endParaRPr>
          </a:p>
        </p:txBody>
      </p:sp>
    </p:spTree>
    <p:extLst>
      <p:ext uri="{BB962C8B-B14F-4D97-AF65-F5344CB8AC3E}">
        <p14:creationId xmlns:p14="http://schemas.microsoft.com/office/powerpoint/2010/main" val="55785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1000"/>
                                        <p:tgtEl>
                                          <p:spTgt spid="22">
                                            <p:txEl>
                                              <p:pRg st="1" end="1"/>
                                            </p:txEl>
                                          </p:spTgt>
                                        </p:tgtEl>
                                      </p:cBhvr>
                                    </p:animEffect>
                                    <p:anim calcmode="lin" valueType="num">
                                      <p:cBhvr>
                                        <p:cTn id="13"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1000"/>
                                        <p:tgtEl>
                                          <p:spTgt spid="22">
                                            <p:txEl>
                                              <p:pRg st="2" end="2"/>
                                            </p:txEl>
                                          </p:spTgt>
                                        </p:tgtEl>
                                      </p:cBhvr>
                                    </p:animEffect>
                                    <p:anim calcmode="lin" valueType="num">
                                      <p:cBhvr>
                                        <p:cTn id="1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2">
                                            <p:txEl>
                                              <p:pRg st="3" end="3"/>
                                            </p:txEl>
                                          </p:spTgt>
                                        </p:tgtEl>
                                        <p:attrNameLst>
                                          <p:attrName>style.visibility</p:attrName>
                                        </p:attrNameLst>
                                      </p:cBhvr>
                                      <p:to>
                                        <p:strVal val="visible"/>
                                      </p:to>
                                    </p:set>
                                    <p:anim calcmode="lin" valueType="num">
                                      <p:cBhvr additive="base">
                                        <p:cTn id="24"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2">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anim calcmode="lin" valueType="num">
                                      <p:cBhvr additive="base">
                                        <p:cTn id="28"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2">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 calcmode="lin" valueType="num">
                                      <p:cBhvr additive="base">
                                        <p:cTn id="32" dur="500" fill="hold"/>
                                        <p:tgtEl>
                                          <p:spTgt spid="2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2">
                                            <p:txEl>
                                              <p:pRg st="6" end="6"/>
                                            </p:txEl>
                                          </p:spTgt>
                                        </p:tgtEl>
                                        <p:attrNameLst>
                                          <p:attrName>style.visibility</p:attrName>
                                        </p:attrNameLst>
                                      </p:cBhvr>
                                      <p:to>
                                        <p:strVal val="visible"/>
                                      </p:to>
                                    </p:set>
                                    <p:animEffect transition="in" filter="barn(inVertical)">
                                      <p:cBhvr>
                                        <p:cTn id="38" dur="500"/>
                                        <p:tgtEl>
                                          <p:spTgt spid="22">
                                            <p:txEl>
                                              <p:pRg st="6" end="6"/>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barn(inVertical)">
                                      <p:cBhvr>
                                        <p:cTn id="41" dur="500"/>
                                        <p:tgtEl>
                                          <p:spTgt spid="22">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22">
                                            <p:txEl>
                                              <p:pRg st="8" end="8"/>
                                            </p:txEl>
                                          </p:spTgt>
                                        </p:tgtEl>
                                        <p:attrNameLst>
                                          <p:attrName>style.visibility</p:attrName>
                                        </p:attrNameLst>
                                      </p:cBhvr>
                                      <p:to>
                                        <p:strVal val="visible"/>
                                      </p:to>
                                    </p:set>
                                    <p:animEffect transition="in" filter="barn(inVertical)">
                                      <p:cBhvr>
                                        <p:cTn id="44"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41"/>
        <p:cNvGrpSpPr/>
        <p:nvPr/>
      </p:nvGrpSpPr>
      <p:grpSpPr>
        <a:xfrm>
          <a:off x="0" y="0"/>
          <a:ext cx="0" cy="0"/>
          <a:chOff x="0" y="0"/>
          <a:chExt cx="0" cy="0"/>
        </a:xfrm>
      </p:grpSpPr>
      <p:sp>
        <p:nvSpPr>
          <p:cNvPr id="2" name="Rounded Rectangle 1"/>
          <p:cNvSpPr/>
          <p:nvPr/>
        </p:nvSpPr>
        <p:spPr>
          <a:xfrm>
            <a:off x="475164" y="1041484"/>
            <a:ext cx="8136904" cy="47637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22" name="Google Shape;103;p17"/>
          <p:cNvSpPr txBox="1"/>
          <p:nvPr/>
        </p:nvSpPr>
        <p:spPr>
          <a:xfrm>
            <a:off x="856217" y="998354"/>
            <a:ext cx="7864876" cy="4869046"/>
          </a:xfrm>
          <a:prstGeom prst="rect">
            <a:avLst/>
          </a:prstGeom>
          <a:noFill/>
          <a:ln>
            <a:noFill/>
          </a:ln>
        </p:spPr>
        <p:txBody>
          <a:bodyPr spcFirstLastPara="1" wrap="square" lIns="91425" tIns="91425" rIns="91425" bIns="91425" anchor="t" anchorCtr="0">
            <a:noAutofit/>
          </a:bodyPr>
          <a:lstStyle/>
          <a:p>
            <a:pPr marL="357188" indent="-357188">
              <a:spcBef>
                <a:spcPts val="600"/>
              </a:spcBef>
              <a:buClr>
                <a:srgbClr val="000000"/>
              </a:buClr>
              <a:buFont typeface="+mj-lt"/>
              <a:buAutoNum type="arabicPeriod" startAt="10"/>
            </a:pPr>
            <a:r>
              <a:rPr lang="en-US" b="1" kern="0" dirty="0" smtClean="0">
                <a:solidFill>
                  <a:srgbClr val="4D4A56"/>
                </a:solidFill>
                <a:latin typeface="Times New Roman" panose="02020603050405020304" pitchFamily="18" charset="0"/>
                <a:ea typeface="Tinos" charset="0"/>
                <a:cs typeface="Times New Roman" panose="02020603050405020304" pitchFamily="18" charset="0"/>
                <a:sym typeface="Tinos"/>
              </a:rPr>
              <a:t>rate</a:t>
            </a:r>
            <a:r>
              <a:rPr lang="en-US" kern="0" dirty="0" smtClean="0">
                <a:solidFill>
                  <a:srgbClr val="4D4A56"/>
                </a:solidFill>
                <a:latin typeface="Times New Roman" panose="02020603050405020304" pitchFamily="18" charset="0"/>
                <a:ea typeface="Tinos" charset="0"/>
                <a:cs typeface="Times New Roman" panose="02020603050405020304" pitchFamily="18" charset="0"/>
                <a:sym typeface="Tinos"/>
              </a:rPr>
              <a:t> </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(n) </a:t>
            </a:r>
            <a:r>
              <a:rPr lang="en-US" kern="0" dirty="0">
                <a:solidFill>
                  <a:srgbClr val="FF0000"/>
                </a:solidFill>
                <a:latin typeface="Times New Roman" panose="02020603050405020304" pitchFamily="18" charset="0"/>
                <a:ea typeface="Tinos" charset="0"/>
                <a:cs typeface="Times New Roman" panose="02020603050405020304" pitchFamily="18" charset="0"/>
                <a:sym typeface="Arial"/>
              </a:rPr>
              <a:t>/reɪt/</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the payment or price according to a standard</a:t>
            </a:r>
          </a:p>
          <a:p>
            <a:pPr marL="355600" indent="-35560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a. The rate for the hotel room is too high considering how few services are available on-site.</a:t>
            </a:r>
          </a:p>
          <a:p>
            <a:pPr marL="355600" indent="-35560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b. The sign in the lobby lists the seasonal rates.</a:t>
            </a:r>
          </a:p>
          <a:p>
            <a:pPr marL="355600" indent="-355600">
              <a:spcBef>
                <a:spcPts val="600"/>
              </a:spcBef>
              <a:buClr>
                <a:srgbClr val="000000"/>
              </a:buClr>
              <a:buFont typeface="+mj-lt"/>
              <a:buAutoNum type="arabicPeriod" startAt="11"/>
            </a:pPr>
            <a:r>
              <a:rPr lang="en-US" b="1" kern="0" dirty="0">
                <a:solidFill>
                  <a:srgbClr val="4D4A56"/>
                </a:solidFill>
                <a:latin typeface="Times New Roman" panose="02020603050405020304" pitchFamily="18" charset="0"/>
                <a:ea typeface="Tinos" charset="0"/>
                <a:cs typeface="Times New Roman" panose="02020603050405020304" pitchFamily="18" charset="0"/>
                <a:sym typeface="Tinos"/>
              </a:rPr>
              <a:t>reservation</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(n) </a:t>
            </a:r>
            <a:r>
              <a:rPr lang="en-US" kern="0" dirty="0">
                <a:solidFill>
                  <a:srgbClr val="FF0000"/>
                </a:solidFill>
                <a:latin typeface="Times New Roman" panose="02020603050405020304" pitchFamily="18" charset="0"/>
                <a:ea typeface="Tinos" charset="0"/>
                <a:cs typeface="Times New Roman" panose="02020603050405020304" pitchFamily="18" charset="0"/>
                <a:sym typeface="Arial"/>
              </a:rPr>
              <a:t>/ˌrezərˈveɪʃn/</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an agreement to set something aside</a:t>
            </a:r>
          </a:p>
          <a:p>
            <a:pPr marL="355600" indent="-35560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a. I know I made a reservation for tonight, but the hotel staff has no record of it in the system.</a:t>
            </a:r>
          </a:p>
          <a:p>
            <a:pPr marL="355600" indent="-35560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b. It is difficult, if not impossible, to get reservations at this hotel at the height of the summer season.</a:t>
            </a:r>
          </a:p>
          <a:p>
            <a:pPr marL="355600" indent="-355600">
              <a:spcBef>
                <a:spcPts val="600"/>
              </a:spcBef>
              <a:buClr>
                <a:srgbClr val="000000"/>
              </a:buClr>
              <a:buFont typeface="+mj-lt"/>
              <a:buAutoNum type="arabicPeriod" startAt="12"/>
            </a:pPr>
            <a:r>
              <a:rPr lang="en-US" b="1" kern="0" dirty="0">
                <a:solidFill>
                  <a:srgbClr val="4D4A56"/>
                </a:solidFill>
                <a:latin typeface="Times New Roman" panose="02020603050405020304" pitchFamily="18" charset="0"/>
                <a:ea typeface="Tinos" charset="0"/>
                <a:cs typeface="Times New Roman" panose="02020603050405020304" pitchFamily="18" charset="0"/>
                <a:sym typeface="Tinos"/>
              </a:rPr>
              <a:t>service</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(n) </a:t>
            </a:r>
            <a:r>
              <a:rPr lang="en-US" kern="0" dirty="0">
                <a:solidFill>
                  <a:srgbClr val="FF0000"/>
                </a:solidFill>
                <a:latin typeface="Times New Roman" panose="02020603050405020304" pitchFamily="18" charset="0"/>
                <a:ea typeface="Tinos" charset="0"/>
                <a:cs typeface="Times New Roman" panose="02020603050405020304" pitchFamily="18" charset="0"/>
                <a:sym typeface="Arial"/>
              </a:rPr>
              <a:t>/ˈsɜːrvɪs/</a:t>
            </a: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useful functions</a:t>
            </a:r>
          </a:p>
          <a:p>
            <a:pPr marL="361950" indent="-36195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a. The hotel has a number of luxury services like the on-site gym, sauna, pool and beauty salon.</a:t>
            </a:r>
          </a:p>
          <a:p>
            <a:pPr marL="361950" indent="-361950">
              <a:spcBef>
                <a:spcPts val="600"/>
              </a:spcBef>
              <a:buClr>
                <a:srgbClr val="000000"/>
              </a:buClr>
            </a:pPr>
            <a:r>
              <a:rPr lang="en-US" kern="0" dirty="0">
                <a:solidFill>
                  <a:srgbClr val="4D4A56"/>
                </a:solidFill>
                <a:latin typeface="Times New Roman" panose="02020603050405020304" pitchFamily="18" charset="0"/>
                <a:ea typeface="Tinos" charset="0"/>
                <a:cs typeface="Times New Roman" panose="02020603050405020304" pitchFamily="18" charset="0"/>
                <a:sym typeface="Tinos"/>
              </a:rPr>
              <a:t>	b. Mr. Rockmont called room service to order a late-night snack.</a:t>
            </a:r>
          </a:p>
        </p:txBody>
      </p:sp>
    </p:spTree>
    <p:extLst>
      <p:ext uri="{BB962C8B-B14F-4D97-AF65-F5344CB8AC3E}">
        <p14:creationId xmlns:p14="http://schemas.microsoft.com/office/powerpoint/2010/main" val="2361133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1000"/>
                                        <p:tgtEl>
                                          <p:spTgt spid="22">
                                            <p:txEl>
                                              <p:pRg st="1" end="1"/>
                                            </p:txEl>
                                          </p:spTgt>
                                        </p:tgtEl>
                                      </p:cBhvr>
                                    </p:animEffect>
                                    <p:anim calcmode="lin" valueType="num">
                                      <p:cBhvr>
                                        <p:cTn id="13"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1000"/>
                                        <p:tgtEl>
                                          <p:spTgt spid="22">
                                            <p:txEl>
                                              <p:pRg st="2" end="2"/>
                                            </p:txEl>
                                          </p:spTgt>
                                        </p:tgtEl>
                                      </p:cBhvr>
                                    </p:animEffect>
                                    <p:anim calcmode="lin" valueType="num">
                                      <p:cBhvr>
                                        <p:cTn id="1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
                                            <p:txEl>
                                              <p:pRg st="3" end="3"/>
                                            </p:txEl>
                                          </p:spTgt>
                                        </p:tgtEl>
                                        <p:attrNameLst>
                                          <p:attrName>style.visibility</p:attrName>
                                        </p:attrNameLst>
                                      </p:cBhvr>
                                      <p:to>
                                        <p:strVal val="visible"/>
                                      </p:to>
                                    </p:set>
                                    <p:animEffect transition="in" filter="fade">
                                      <p:cBhvr>
                                        <p:cTn id="24" dur="1000"/>
                                        <p:tgtEl>
                                          <p:spTgt spid="22">
                                            <p:txEl>
                                              <p:pRg st="3" end="3"/>
                                            </p:txEl>
                                          </p:spTgt>
                                        </p:tgtEl>
                                      </p:cBhvr>
                                    </p:animEffect>
                                    <p:anim calcmode="lin" valueType="num">
                                      <p:cBhvr>
                                        <p:cTn id="2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1000"/>
                                        <p:tgtEl>
                                          <p:spTgt spid="22">
                                            <p:txEl>
                                              <p:pRg st="4" end="4"/>
                                            </p:txEl>
                                          </p:spTgt>
                                        </p:tgtEl>
                                      </p:cBhvr>
                                    </p:animEffect>
                                    <p:anim calcmode="lin" valueType="num">
                                      <p:cBhvr>
                                        <p:cTn id="30"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2">
                                            <p:txEl>
                                              <p:pRg st="5" end="5"/>
                                            </p:txEl>
                                          </p:spTgt>
                                        </p:tgtEl>
                                        <p:attrNameLst>
                                          <p:attrName>style.visibility</p:attrName>
                                        </p:attrNameLst>
                                      </p:cBhvr>
                                      <p:to>
                                        <p:strVal val="visible"/>
                                      </p:to>
                                    </p:set>
                                    <p:animEffect transition="in" filter="fade">
                                      <p:cBhvr>
                                        <p:cTn id="34" dur="1000"/>
                                        <p:tgtEl>
                                          <p:spTgt spid="22">
                                            <p:txEl>
                                              <p:pRg st="5" end="5"/>
                                            </p:txEl>
                                          </p:spTgt>
                                        </p:tgtEl>
                                      </p:cBhvr>
                                    </p:animEffect>
                                    <p:anim calcmode="lin" valueType="num">
                                      <p:cBhvr>
                                        <p:cTn id="35"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2">
                                            <p:txEl>
                                              <p:pRg st="6" end="6"/>
                                            </p:txEl>
                                          </p:spTgt>
                                        </p:tgtEl>
                                        <p:attrNameLst>
                                          <p:attrName>style.visibility</p:attrName>
                                        </p:attrNameLst>
                                      </p:cBhvr>
                                      <p:to>
                                        <p:strVal val="visible"/>
                                      </p:to>
                                    </p:set>
                                    <p:animEffect transition="in" filter="wipe(down)">
                                      <p:cBhvr>
                                        <p:cTn id="41" dur="500"/>
                                        <p:tgtEl>
                                          <p:spTgt spid="22">
                                            <p:txEl>
                                              <p:pRg st="6" end="6"/>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22">
                                            <p:txEl>
                                              <p:pRg st="7" end="7"/>
                                            </p:txEl>
                                          </p:spTgt>
                                        </p:tgtEl>
                                        <p:attrNameLst>
                                          <p:attrName>style.visibility</p:attrName>
                                        </p:attrNameLst>
                                      </p:cBhvr>
                                      <p:to>
                                        <p:strVal val="visible"/>
                                      </p:to>
                                    </p:set>
                                    <p:animEffect transition="in" filter="wipe(down)">
                                      <p:cBhvr>
                                        <p:cTn id="44" dur="500"/>
                                        <p:tgtEl>
                                          <p:spTgt spid="22">
                                            <p:txEl>
                                              <p:pRg st="7" end="7"/>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22">
                                            <p:txEl>
                                              <p:pRg st="8" end="8"/>
                                            </p:txEl>
                                          </p:spTgt>
                                        </p:tgtEl>
                                        <p:attrNameLst>
                                          <p:attrName>style.visibility</p:attrName>
                                        </p:attrNameLst>
                                      </p:cBhvr>
                                      <p:to>
                                        <p:strVal val="visible"/>
                                      </p:to>
                                    </p:set>
                                    <p:animEffect transition="in" filter="wipe(down)">
                                      <p:cBhvr>
                                        <p:cTn id="47"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854" y="1660773"/>
            <a:ext cx="5793523" cy="372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 name="Google Shape;102;p17"/>
          <p:cNvSpPr txBox="1">
            <a:spLocks noGrp="1"/>
          </p:cNvSpPr>
          <p:nvPr>
            <p:ph type="title"/>
          </p:nvPr>
        </p:nvSpPr>
        <p:spPr>
          <a:xfrm>
            <a:off x="410776" y="1322228"/>
            <a:ext cx="1925548" cy="1606908"/>
          </a:xfrm>
          <a:prstGeom prst="rect">
            <a:avLst/>
          </a:prstGeom>
        </p:spPr>
        <p:txBody>
          <a:bodyPr spcFirstLastPara="1" wrap="square" lIns="91425" tIns="91425" rIns="91425" bIns="91425" anchor="t" anchorCtr="0">
            <a:noAutofit/>
          </a:bodyPr>
          <a:lstStyle/>
          <a:p>
            <a:pPr algn="l">
              <a:lnSpc>
                <a:spcPct val="110000"/>
              </a:lnSpc>
              <a:spcAft>
                <a:spcPts val="1200"/>
              </a:spcAft>
            </a:pPr>
            <a:r>
              <a:rPr lang="en" sz="1750" u="sng" dirty="0">
                <a:solidFill>
                  <a:schemeClr val="accent1">
                    <a:lumMod val="50000"/>
                  </a:schemeClr>
                </a:solidFill>
                <a:latin typeface="Tinos" charset="0"/>
                <a:ea typeface="Tinos" charset="0"/>
                <a:cs typeface="Tinos" charset="0"/>
              </a:rPr>
              <a:t>Practice</a:t>
            </a:r>
            <a:r>
              <a:rPr lang="en" sz="1750" dirty="0">
                <a:solidFill>
                  <a:schemeClr val="accent1">
                    <a:lumMod val="50000"/>
                  </a:schemeClr>
                </a:solidFill>
                <a:latin typeface="Tinos" charset="0"/>
                <a:ea typeface="Tinos" charset="0"/>
                <a:cs typeface="Tinos" charset="0"/>
              </a:rPr>
              <a:t>:</a:t>
            </a:r>
            <a:r>
              <a:rPr lang="en" sz="1750" u="sng" dirty="0">
                <a:solidFill>
                  <a:schemeClr val="accent1">
                    <a:lumMod val="50000"/>
                  </a:schemeClr>
                </a:solidFill>
                <a:latin typeface="Tinos" charset="0"/>
                <a:ea typeface="Tinos" charset="0"/>
                <a:cs typeface="Tinos" charset="0"/>
              </a:rPr>
              <a:t/>
            </a:r>
            <a:br>
              <a:rPr lang="en" sz="1750" u="sng" dirty="0">
                <a:solidFill>
                  <a:schemeClr val="accent1">
                    <a:lumMod val="50000"/>
                  </a:schemeClr>
                </a:solidFill>
                <a:latin typeface="Tinos" charset="0"/>
                <a:ea typeface="Tinos" charset="0"/>
                <a:cs typeface="Tinos" charset="0"/>
              </a:rPr>
            </a:br>
            <a:r>
              <a:rPr lang="en" sz="1750" b="0" i="0" dirty="0">
                <a:solidFill>
                  <a:schemeClr val="accent1">
                    <a:lumMod val="50000"/>
                  </a:schemeClr>
                </a:solidFill>
                <a:latin typeface="Tinos" charset="0"/>
                <a:ea typeface="Tinos" charset="0"/>
                <a:cs typeface="Tinos" charset="0"/>
              </a:rPr>
              <a:t>Text completion:</a:t>
            </a:r>
            <a:endParaRPr sz="1450" b="0" dirty="0">
              <a:solidFill>
                <a:schemeClr val="accent1">
                  <a:lumMod val="50000"/>
                </a:schemeClr>
              </a:solidFill>
              <a:latin typeface="Tinos" charset="0"/>
              <a:ea typeface="Tinos" charset="0"/>
              <a:cs typeface="Tinos" charset="0"/>
            </a:endParaRPr>
          </a:p>
        </p:txBody>
      </p:sp>
      <p:sp>
        <p:nvSpPr>
          <p:cNvPr id="16" name="Oval 15"/>
          <p:cNvSpPr/>
          <p:nvPr/>
        </p:nvSpPr>
        <p:spPr>
          <a:xfrm>
            <a:off x="2798088" y="4156700"/>
            <a:ext cx="212596" cy="21602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9" name="Oval 8"/>
          <p:cNvSpPr/>
          <p:nvPr/>
        </p:nvSpPr>
        <p:spPr>
          <a:xfrm>
            <a:off x="2798852" y="5047084"/>
            <a:ext cx="212596" cy="21602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
        <p:nvSpPr>
          <p:cNvPr id="10" name="Oval 9"/>
          <p:cNvSpPr/>
          <p:nvPr/>
        </p:nvSpPr>
        <p:spPr>
          <a:xfrm>
            <a:off x="5731748" y="4573508"/>
            <a:ext cx="212596" cy="21602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en-US" sz="1400" kern="0" dirty="0">
              <a:solidFill>
                <a:srgbClr val="FFFFFF"/>
              </a:solidFill>
              <a:sym typeface="Arial"/>
            </a:endParaRPr>
          </a:p>
        </p:txBody>
      </p:sp>
    </p:spTree>
    <p:extLst>
      <p:ext uri="{BB962C8B-B14F-4D97-AF65-F5344CB8AC3E}">
        <p14:creationId xmlns:p14="http://schemas.microsoft.com/office/powerpoint/2010/main" val="128029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Warm- up </a:t>
            </a:r>
            <a:endParaRPr lang="en-US" b="1" dirty="0"/>
          </a:p>
        </p:txBody>
      </p:sp>
      <p:sp>
        <p:nvSpPr>
          <p:cNvPr id="3" name="Content Placeholder 2"/>
          <p:cNvSpPr>
            <a:spLocks noGrp="1"/>
          </p:cNvSpPr>
          <p:nvPr>
            <p:ph idx="1"/>
          </p:nvPr>
        </p:nvSpPr>
        <p:spPr/>
        <p:txBody>
          <a:bodyPr/>
          <a:lstStyle/>
          <a:p>
            <a:pPr marL="0" indent="0">
              <a:buNone/>
            </a:pPr>
            <a:r>
              <a:rPr lang="en-US" sz="2800" dirty="0"/>
              <a:t>List </a:t>
            </a:r>
            <a:r>
              <a:rPr lang="en-US" sz="2800" dirty="0" smtClean="0"/>
              <a:t>modal verbs in the examples: </a:t>
            </a:r>
            <a:endParaRPr lang="en-US" dirty="0" smtClean="0"/>
          </a:p>
          <a:p>
            <a:pPr marL="0" indent="0">
              <a:buNone/>
            </a:pPr>
            <a:r>
              <a:rPr lang="en-US" dirty="0" smtClean="0"/>
              <a:t>I will open the door for you.</a:t>
            </a:r>
          </a:p>
          <a:p>
            <a:pPr marL="0" indent="0">
              <a:buNone/>
            </a:pPr>
            <a:r>
              <a:rPr lang="en-US" dirty="0" smtClean="0"/>
              <a:t>It may rain tomorrow.</a:t>
            </a:r>
          </a:p>
          <a:p>
            <a:pPr marL="0" indent="0">
              <a:buNone/>
            </a:pPr>
            <a:r>
              <a:rPr lang="en-US" dirty="0" smtClean="0"/>
              <a:t>You can take both of them.</a:t>
            </a:r>
          </a:p>
          <a:p>
            <a:pPr marL="0" indent="0">
              <a:buNone/>
            </a:pPr>
            <a:r>
              <a:rPr lang="en-US" dirty="0" smtClean="0"/>
              <a:t>Everyone must be on time. </a:t>
            </a:r>
          </a:p>
          <a:p>
            <a:pPr marL="0" indent="0">
              <a:buNone/>
            </a:pPr>
            <a:r>
              <a:rPr lang="en-US" dirty="0" smtClean="0"/>
              <a:t>You should call her.</a:t>
            </a:r>
          </a:p>
          <a:p>
            <a:pPr marL="0" indent="0">
              <a:buNone/>
            </a:pPr>
            <a:r>
              <a:rPr lang="en-US" dirty="0" smtClean="0"/>
              <a:t>If I were you, I would plant flowers in the spring.  </a:t>
            </a:r>
            <a:endParaRPr lang="en-US" dirty="0"/>
          </a:p>
        </p:txBody>
      </p:sp>
      <p:cxnSp>
        <p:nvCxnSpPr>
          <p:cNvPr id="7" name="Straight Connector 6"/>
          <p:cNvCxnSpPr/>
          <p:nvPr/>
        </p:nvCxnSpPr>
        <p:spPr>
          <a:xfrm>
            <a:off x="762000" y="2895600"/>
            <a:ext cx="5334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892342" y="3352800"/>
            <a:ext cx="5334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1175084" y="3810000"/>
            <a:ext cx="533400"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1981200" y="4267200"/>
            <a:ext cx="53340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1371600" y="4724400"/>
            <a:ext cx="53340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2819400" y="5257800"/>
            <a:ext cx="5334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45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Modal verb structure</a:t>
            </a:r>
            <a:endParaRPr lang="en-US" b="1" dirty="0"/>
          </a:p>
        </p:txBody>
      </p:sp>
      <p:sp>
        <p:nvSpPr>
          <p:cNvPr id="3" name="Content Placeholder 2"/>
          <p:cNvSpPr>
            <a:spLocks noGrp="1"/>
          </p:cNvSpPr>
          <p:nvPr>
            <p:ph idx="1"/>
          </p:nvPr>
        </p:nvSpPr>
        <p:spPr/>
        <p:txBody>
          <a:bodyPr/>
          <a:lstStyle/>
          <a:p>
            <a:pPr marL="0" indent="0">
              <a:buNone/>
            </a:pPr>
            <a:endParaRPr lang="en-US" dirty="0"/>
          </a:p>
        </p:txBody>
      </p:sp>
      <p:sp>
        <p:nvSpPr>
          <p:cNvPr id="4" name="Rounded Rectangle 3"/>
          <p:cNvSpPr/>
          <p:nvPr/>
        </p:nvSpPr>
        <p:spPr>
          <a:xfrm>
            <a:off x="1066800" y="2590800"/>
            <a:ext cx="7620000" cy="1600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rPr>
              <a:t>Modal verb + V-infinitive</a:t>
            </a:r>
          </a:p>
        </p:txBody>
      </p:sp>
    </p:spTree>
    <p:extLst>
      <p:ext uri="{BB962C8B-B14F-4D97-AF65-F5344CB8AC3E}">
        <p14:creationId xmlns:p14="http://schemas.microsoft.com/office/powerpoint/2010/main" val="1670043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594108431"/>
              </p:ext>
            </p:extLst>
          </p:nvPr>
        </p:nvGraphicFramePr>
        <p:xfrm>
          <a:off x="152400" y="381000"/>
          <a:ext cx="8763000" cy="6324598"/>
        </p:xfrm>
        <a:graphic>
          <a:graphicData uri="http://schemas.openxmlformats.org/drawingml/2006/table">
            <a:tbl>
              <a:tblPr firstRow="1" bandRow="1">
                <a:tableStyleId>{5C22544A-7EE6-4342-B048-85BDC9FD1C3A}</a:tableStyleId>
              </a:tblPr>
              <a:tblGrid>
                <a:gridCol w="2921000"/>
                <a:gridCol w="2921000"/>
                <a:gridCol w="2921000"/>
              </a:tblGrid>
              <a:tr h="712296">
                <a:tc>
                  <a:txBody>
                    <a:bodyPr/>
                    <a:lstStyle/>
                    <a:p>
                      <a:r>
                        <a:rPr lang="en-US" sz="2800" b="1" dirty="0" smtClean="0"/>
                        <a:t>Modal verb</a:t>
                      </a:r>
                      <a:endParaRPr lang="en-US" sz="2800" b="1" dirty="0"/>
                    </a:p>
                  </a:txBody>
                  <a:tcPr/>
                </a:tc>
                <a:tc>
                  <a:txBody>
                    <a:bodyPr/>
                    <a:lstStyle/>
                    <a:p>
                      <a:r>
                        <a:rPr lang="en-US" sz="2800" b="1" dirty="0" smtClean="0"/>
                        <a:t>meaning</a:t>
                      </a:r>
                      <a:endParaRPr lang="en-US" sz="2800" b="1" dirty="0"/>
                    </a:p>
                  </a:txBody>
                  <a:tcPr/>
                </a:tc>
                <a:tc>
                  <a:txBody>
                    <a:bodyPr/>
                    <a:lstStyle/>
                    <a:p>
                      <a:r>
                        <a:rPr lang="en-US" sz="2800" dirty="0" smtClean="0"/>
                        <a:t>Example</a:t>
                      </a:r>
                      <a:r>
                        <a:rPr lang="en-US" sz="2800" baseline="0" dirty="0" smtClean="0"/>
                        <a:t> </a:t>
                      </a:r>
                      <a:endParaRPr lang="en-US" sz="2800" dirty="0"/>
                    </a:p>
                  </a:txBody>
                  <a:tcPr/>
                </a:tc>
              </a:tr>
              <a:tr h="712296">
                <a:tc>
                  <a:txBody>
                    <a:bodyPr/>
                    <a:lstStyle/>
                    <a:p>
                      <a:r>
                        <a:rPr lang="en-US" sz="2800" b="1" dirty="0" smtClean="0"/>
                        <a:t>Will/ would</a:t>
                      </a:r>
                      <a:r>
                        <a:rPr lang="en-US" sz="2800" b="1" baseline="0" dirty="0" smtClean="0"/>
                        <a:t> </a:t>
                      </a:r>
                      <a:endParaRPr lang="en-US" sz="2800" b="1" dirty="0"/>
                    </a:p>
                  </a:txBody>
                  <a:tcPr/>
                </a:tc>
                <a:tc>
                  <a:txBody>
                    <a:bodyPr/>
                    <a:lstStyle/>
                    <a:p>
                      <a:endParaRPr lang="en-US" sz="2800" b="1" dirty="0"/>
                    </a:p>
                  </a:txBody>
                  <a:tcPr/>
                </a:tc>
                <a:tc>
                  <a:txBody>
                    <a:bodyPr/>
                    <a:lstStyle/>
                    <a:p>
                      <a:endParaRPr lang="en-US" dirty="0"/>
                    </a:p>
                  </a:txBody>
                  <a:tcPr/>
                </a:tc>
              </a:tr>
              <a:tr h="712296">
                <a:tc>
                  <a:txBody>
                    <a:bodyPr/>
                    <a:lstStyle/>
                    <a:p>
                      <a:r>
                        <a:rPr lang="en-US" sz="2800" b="1" dirty="0" smtClean="0"/>
                        <a:t>Can/ could</a:t>
                      </a:r>
                      <a:endParaRPr lang="en-US" sz="2800" b="1" dirty="0"/>
                    </a:p>
                  </a:txBody>
                  <a:tcPr/>
                </a:tc>
                <a:tc>
                  <a:txBody>
                    <a:bodyPr/>
                    <a:lstStyle/>
                    <a:p>
                      <a:endParaRPr lang="en-US" sz="2800" b="1" dirty="0"/>
                    </a:p>
                  </a:txBody>
                  <a:tcPr/>
                </a:tc>
                <a:tc>
                  <a:txBody>
                    <a:bodyPr/>
                    <a:lstStyle/>
                    <a:p>
                      <a:endParaRPr lang="en-US" dirty="0"/>
                    </a:p>
                  </a:txBody>
                  <a:tcPr/>
                </a:tc>
              </a:tr>
              <a:tr h="712296">
                <a:tc>
                  <a:txBody>
                    <a:bodyPr/>
                    <a:lstStyle/>
                    <a:p>
                      <a:r>
                        <a:rPr lang="en-US" sz="2800" b="1" dirty="0" smtClean="0"/>
                        <a:t>May/ might</a:t>
                      </a:r>
                      <a:endParaRPr lang="en-US" sz="2800" b="1" dirty="0"/>
                    </a:p>
                  </a:txBody>
                  <a:tcPr/>
                </a:tc>
                <a:tc>
                  <a:txBody>
                    <a:bodyPr/>
                    <a:lstStyle/>
                    <a:p>
                      <a:endParaRPr lang="en-US" sz="2800" b="1"/>
                    </a:p>
                  </a:txBody>
                  <a:tcPr/>
                </a:tc>
                <a:tc>
                  <a:txBody>
                    <a:bodyPr/>
                    <a:lstStyle/>
                    <a:p>
                      <a:endParaRPr lang="en-US" dirty="0"/>
                    </a:p>
                  </a:txBody>
                  <a:tcPr/>
                </a:tc>
              </a:tr>
              <a:tr h="1229443">
                <a:tc>
                  <a:txBody>
                    <a:bodyPr/>
                    <a:lstStyle/>
                    <a:p>
                      <a:r>
                        <a:rPr lang="en-US" sz="2800" b="1" dirty="0" smtClean="0"/>
                        <a:t>Should/ ought to/ had better</a:t>
                      </a:r>
                      <a:endParaRPr lang="en-US" sz="2800" b="1" dirty="0"/>
                    </a:p>
                  </a:txBody>
                  <a:tcPr/>
                </a:tc>
                <a:tc>
                  <a:txBody>
                    <a:bodyPr/>
                    <a:lstStyle/>
                    <a:p>
                      <a:endParaRPr lang="en-US" sz="2800" b="1" dirty="0"/>
                    </a:p>
                  </a:txBody>
                  <a:tcPr/>
                </a:tc>
                <a:tc>
                  <a:txBody>
                    <a:bodyPr/>
                    <a:lstStyle/>
                    <a:p>
                      <a:endParaRPr lang="en-US" dirty="0"/>
                    </a:p>
                  </a:txBody>
                  <a:tcPr/>
                </a:tc>
              </a:tr>
              <a:tr h="712296">
                <a:tc>
                  <a:txBody>
                    <a:bodyPr/>
                    <a:lstStyle/>
                    <a:p>
                      <a:r>
                        <a:rPr lang="en-US" sz="2800" b="1" dirty="0" smtClean="0"/>
                        <a:t>Shall </a:t>
                      </a:r>
                      <a:endParaRPr lang="en-US" sz="2800" b="1" dirty="0"/>
                    </a:p>
                  </a:txBody>
                  <a:tcPr/>
                </a:tc>
                <a:tc>
                  <a:txBody>
                    <a:bodyPr/>
                    <a:lstStyle/>
                    <a:p>
                      <a:endParaRPr lang="en-US" sz="2800" b="1" dirty="0"/>
                    </a:p>
                  </a:txBody>
                  <a:tcPr/>
                </a:tc>
                <a:tc>
                  <a:txBody>
                    <a:bodyPr/>
                    <a:lstStyle/>
                    <a:p>
                      <a:endParaRPr lang="en-US" dirty="0"/>
                    </a:p>
                  </a:txBody>
                  <a:tcPr/>
                </a:tc>
              </a:tr>
              <a:tr h="1533675">
                <a:tc>
                  <a:txBody>
                    <a:bodyPr/>
                    <a:lstStyle/>
                    <a:p>
                      <a:r>
                        <a:rPr lang="en-US" sz="2800" b="1" dirty="0" smtClean="0"/>
                        <a:t>Must/ have to </a:t>
                      </a:r>
                      <a:endParaRPr lang="en-US" sz="2800" b="1" dirty="0"/>
                    </a:p>
                  </a:txBody>
                  <a:tcPr/>
                </a:tc>
                <a:tc>
                  <a:txBody>
                    <a:bodyPr/>
                    <a:lstStyle/>
                    <a:p>
                      <a:endParaRPr lang="en-US" sz="2800" b="1"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86236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b="1" dirty="0"/>
          </a:p>
        </p:txBody>
      </p:sp>
      <p:sp>
        <p:nvSpPr>
          <p:cNvPr id="5" name="Text Placeholder 4"/>
          <p:cNvSpPr>
            <a:spLocks noGrp="1"/>
          </p:cNvSpPr>
          <p:nvPr>
            <p:ph type="body" idx="1"/>
          </p:nvPr>
        </p:nvSpPr>
        <p:spPr>
          <a:xfrm>
            <a:off x="609600" y="609600"/>
            <a:ext cx="4040188" cy="1143000"/>
          </a:xfrm>
        </p:spPr>
        <p:txBody>
          <a:bodyPr/>
          <a:lstStyle/>
          <a:p>
            <a:pPr algn="ctr"/>
            <a:endParaRPr lang="en-US" dirty="0"/>
          </a:p>
        </p:txBody>
      </p:sp>
      <p:sp>
        <p:nvSpPr>
          <p:cNvPr id="6" name="Text Placeholder 5"/>
          <p:cNvSpPr>
            <a:spLocks noGrp="1"/>
          </p:cNvSpPr>
          <p:nvPr>
            <p:ph type="body" sz="half" idx="3"/>
          </p:nvPr>
        </p:nvSpPr>
        <p:spPr>
          <a:xfrm>
            <a:off x="4724400" y="762000"/>
            <a:ext cx="4041775" cy="838200"/>
          </a:xfrm>
        </p:spPr>
        <p:txBody>
          <a:bodyPr/>
          <a:lstStyle/>
          <a:p>
            <a:pPr algn="ctr"/>
            <a:endParaRPr lang="en-US" dirty="0"/>
          </a:p>
        </p:txBody>
      </p:sp>
      <p:sp>
        <p:nvSpPr>
          <p:cNvPr id="3" name="Content Placeholder 2"/>
          <p:cNvSpPr>
            <a:spLocks noGrp="1"/>
          </p:cNvSpPr>
          <p:nvPr>
            <p:ph sz="quarter" idx="2"/>
          </p:nvPr>
        </p:nvSpPr>
        <p:spPr>
          <a:xfrm>
            <a:off x="457200" y="2209800"/>
            <a:ext cx="4040188" cy="4495800"/>
          </a:xfrm>
        </p:spPr>
        <p:txBody>
          <a:bodyPr>
            <a:normAutofit/>
          </a:bodyPr>
          <a:lstStyle/>
          <a:p>
            <a:pPr>
              <a:buFontTx/>
              <a:buChar char="-"/>
            </a:pPr>
            <a:r>
              <a:rPr lang="en-US" b="1" dirty="0" err="1" smtClean="0"/>
              <a:t>Không</a:t>
            </a:r>
            <a:r>
              <a:rPr lang="en-US" b="1" dirty="0" smtClean="0"/>
              <a:t> </a:t>
            </a:r>
            <a:r>
              <a:rPr lang="en-US" b="1" dirty="0" err="1" smtClean="0"/>
              <a:t>thay</a:t>
            </a:r>
            <a:r>
              <a:rPr lang="en-US" b="1" dirty="0" smtClean="0"/>
              <a:t> </a:t>
            </a:r>
            <a:r>
              <a:rPr lang="en-US" b="1" dirty="0" err="1" smtClean="0"/>
              <a:t>đổi</a:t>
            </a:r>
            <a:r>
              <a:rPr lang="en-US" b="1" dirty="0" smtClean="0"/>
              <a:t> </a:t>
            </a:r>
            <a:r>
              <a:rPr lang="en-US" b="1" dirty="0" err="1" smtClean="0"/>
              <a:t>dạng</a:t>
            </a:r>
            <a:r>
              <a:rPr lang="en-US" b="1" dirty="0" smtClean="0"/>
              <a:t> </a:t>
            </a:r>
            <a:r>
              <a:rPr lang="en-US" b="1" dirty="0" err="1" smtClean="0"/>
              <a:t>thức</a:t>
            </a:r>
            <a:r>
              <a:rPr lang="en-US" b="1" dirty="0" smtClean="0"/>
              <a:t> </a:t>
            </a:r>
            <a:r>
              <a:rPr lang="en-US" b="1" dirty="0" err="1" smtClean="0"/>
              <a:t>khi</a:t>
            </a:r>
            <a:r>
              <a:rPr lang="en-US" b="1" dirty="0" smtClean="0"/>
              <a:t> </a:t>
            </a:r>
            <a:r>
              <a:rPr lang="en-US" b="1" dirty="0" err="1" smtClean="0"/>
              <a:t>thay</a:t>
            </a:r>
            <a:r>
              <a:rPr lang="en-US" b="1" dirty="0" smtClean="0"/>
              <a:t> </a:t>
            </a:r>
            <a:r>
              <a:rPr lang="en-US" b="1" dirty="0" err="1" smtClean="0"/>
              <a:t>đổi</a:t>
            </a:r>
            <a:r>
              <a:rPr lang="en-US" b="1" dirty="0" smtClean="0"/>
              <a:t> </a:t>
            </a:r>
            <a:r>
              <a:rPr lang="en-US" b="1" dirty="0" err="1" smtClean="0"/>
              <a:t>chủ</a:t>
            </a:r>
            <a:r>
              <a:rPr lang="en-US" b="1" dirty="0" smtClean="0"/>
              <a:t> </a:t>
            </a:r>
            <a:r>
              <a:rPr lang="en-US" b="1" dirty="0" err="1" smtClean="0"/>
              <a:t>ngữ</a:t>
            </a:r>
            <a:r>
              <a:rPr lang="en-US" b="1" dirty="0" smtClean="0"/>
              <a:t>, </a:t>
            </a:r>
            <a:r>
              <a:rPr lang="en-US" b="1" dirty="0" err="1" smtClean="0"/>
              <a:t>thì</a:t>
            </a:r>
            <a:r>
              <a:rPr lang="en-US" b="1" dirty="0" smtClean="0"/>
              <a:t> </a:t>
            </a:r>
            <a:r>
              <a:rPr lang="en-US" b="1" dirty="0" err="1" smtClean="0"/>
              <a:t>thời</a:t>
            </a:r>
            <a:endParaRPr lang="en-US" b="1" dirty="0" smtClean="0"/>
          </a:p>
          <a:p>
            <a:pPr>
              <a:buFontTx/>
              <a:buChar char="-"/>
            </a:pPr>
            <a:r>
              <a:rPr lang="en-US" b="1" dirty="0" err="1" smtClean="0"/>
              <a:t>Không</a:t>
            </a:r>
            <a:r>
              <a:rPr lang="en-US" b="1" dirty="0" smtClean="0"/>
              <a:t> </a:t>
            </a:r>
            <a:r>
              <a:rPr lang="en-US" b="1" dirty="0" err="1" smtClean="0"/>
              <a:t>phải</a:t>
            </a:r>
            <a:r>
              <a:rPr lang="en-US" b="1" dirty="0" smtClean="0"/>
              <a:t> </a:t>
            </a:r>
            <a:r>
              <a:rPr lang="en-US" b="1" dirty="0" err="1" smtClean="0"/>
              <a:t>mượn</a:t>
            </a:r>
            <a:r>
              <a:rPr lang="en-US" b="1" dirty="0" smtClean="0"/>
              <a:t> </a:t>
            </a:r>
            <a:r>
              <a:rPr lang="en-US" b="1" dirty="0" err="1" smtClean="0"/>
              <a:t>trợ</a:t>
            </a:r>
            <a:r>
              <a:rPr lang="en-US" b="1" dirty="0" smtClean="0"/>
              <a:t> </a:t>
            </a:r>
            <a:r>
              <a:rPr lang="en-US" b="1" dirty="0" err="1" smtClean="0"/>
              <a:t>động</a:t>
            </a:r>
            <a:r>
              <a:rPr lang="en-US" b="1" dirty="0" smtClean="0"/>
              <a:t> </a:t>
            </a:r>
            <a:r>
              <a:rPr lang="en-US" b="1" dirty="0" err="1" smtClean="0"/>
              <a:t>từ</a:t>
            </a:r>
            <a:r>
              <a:rPr lang="en-US" b="1" dirty="0" smtClean="0"/>
              <a:t> </a:t>
            </a:r>
            <a:r>
              <a:rPr lang="en-US" b="1" dirty="0" err="1" smtClean="0"/>
              <a:t>khi</a:t>
            </a:r>
            <a:r>
              <a:rPr lang="en-US" b="1" dirty="0" smtClean="0"/>
              <a:t> ở </a:t>
            </a:r>
            <a:r>
              <a:rPr lang="en-US" b="1" dirty="0" err="1" smtClean="0"/>
              <a:t>dạng</a:t>
            </a:r>
            <a:r>
              <a:rPr lang="en-US" b="1" dirty="0" smtClean="0"/>
              <a:t> </a:t>
            </a:r>
            <a:r>
              <a:rPr lang="en-US" b="1" dirty="0" err="1" smtClean="0"/>
              <a:t>phủ</a:t>
            </a:r>
            <a:r>
              <a:rPr lang="en-US" b="1" dirty="0" smtClean="0"/>
              <a:t> </a:t>
            </a:r>
            <a:r>
              <a:rPr lang="en-US" b="1" dirty="0" err="1" smtClean="0"/>
              <a:t>định</a:t>
            </a:r>
            <a:r>
              <a:rPr lang="en-US" b="1" dirty="0" smtClean="0"/>
              <a:t>, </a:t>
            </a:r>
            <a:r>
              <a:rPr lang="en-US" b="1" dirty="0" err="1" smtClean="0"/>
              <a:t>câu</a:t>
            </a:r>
            <a:r>
              <a:rPr lang="en-US" b="1" dirty="0" smtClean="0"/>
              <a:t> </a:t>
            </a:r>
            <a:r>
              <a:rPr lang="en-US" b="1" dirty="0" err="1" smtClean="0"/>
              <a:t>hỏi</a:t>
            </a:r>
            <a:endParaRPr lang="en-US" b="1" dirty="0" smtClean="0"/>
          </a:p>
          <a:p>
            <a:pPr>
              <a:buFontTx/>
              <a:buChar char="-"/>
            </a:pPr>
            <a:r>
              <a:rPr lang="en-US" b="1" dirty="0" err="1" smtClean="0"/>
              <a:t>Dạng</a:t>
            </a:r>
            <a:r>
              <a:rPr lang="en-US" b="1" dirty="0" smtClean="0"/>
              <a:t> </a:t>
            </a:r>
            <a:r>
              <a:rPr lang="en-US" b="1" dirty="0" err="1" smtClean="0"/>
              <a:t>phủ</a:t>
            </a:r>
            <a:r>
              <a:rPr lang="en-US" b="1" dirty="0" smtClean="0"/>
              <a:t> </a:t>
            </a:r>
            <a:r>
              <a:rPr lang="en-US" b="1" dirty="0" err="1" smtClean="0"/>
              <a:t>định</a:t>
            </a:r>
            <a:r>
              <a:rPr lang="en-US" b="1" dirty="0" smtClean="0"/>
              <a:t> “mustn’t V” </a:t>
            </a:r>
            <a:r>
              <a:rPr lang="en-US" b="1" dirty="0" err="1" smtClean="0"/>
              <a:t>mang</a:t>
            </a:r>
            <a:r>
              <a:rPr lang="en-US" b="1" dirty="0" smtClean="0"/>
              <a:t> </a:t>
            </a:r>
            <a:r>
              <a:rPr lang="en-US" b="1" dirty="0" err="1" smtClean="0"/>
              <a:t>nghĩa</a:t>
            </a:r>
            <a:r>
              <a:rPr lang="en-US" b="1" dirty="0" smtClean="0"/>
              <a:t> </a:t>
            </a:r>
            <a:r>
              <a:rPr lang="en-US" b="1" dirty="0" err="1" smtClean="0"/>
              <a:t>cấm</a:t>
            </a:r>
            <a:r>
              <a:rPr lang="en-US" b="1" dirty="0" smtClean="0"/>
              <a:t> </a:t>
            </a:r>
            <a:r>
              <a:rPr lang="en-US" b="1" dirty="0" err="1" smtClean="0"/>
              <a:t>đoán</a:t>
            </a:r>
            <a:endParaRPr lang="en-US" b="1" dirty="0" smtClean="0"/>
          </a:p>
          <a:p>
            <a:pPr>
              <a:buFontTx/>
              <a:buChar char="-"/>
            </a:pPr>
            <a:r>
              <a:rPr lang="en-US" b="1" dirty="0" err="1" smtClean="0"/>
              <a:t>Dùng</a:t>
            </a:r>
            <a:r>
              <a:rPr lang="en-US" b="1" dirty="0" smtClean="0"/>
              <a:t> </a:t>
            </a:r>
            <a:r>
              <a:rPr lang="en-US" b="1" dirty="0" err="1" smtClean="0"/>
              <a:t>khi</a:t>
            </a:r>
            <a:r>
              <a:rPr lang="en-US" b="1" dirty="0" smtClean="0"/>
              <a:t> </a:t>
            </a:r>
            <a:r>
              <a:rPr lang="en-US" b="1" dirty="0" err="1" smtClean="0"/>
              <a:t>nói</a:t>
            </a:r>
            <a:r>
              <a:rPr lang="en-US" b="1" dirty="0" smtClean="0"/>
              <a:t> </a:t>
            </a:r>
            <a:r>
              <a:rPr lang="en-US" b="1" dirty="0" err="1" smtClean="0"/>
              <a:t>về</a:t>
            </a:r>
            <a:r>
              <a:rPr lang="en-US" b="1" dirty="0" smtClean="0"/>
              <a:t> </a:t>
            </a:r>
            <a:r>
              <a:rPr lang="en-US" b="1" dirty="0" err="1" smtClean="0"/>
              <a:t>các</a:t>
            </a:r>
            <a:r>
              <a:rPr lang="en-US" b="1" dirty="0" smtClean="0"/>
              <a:t> </a:t>
            </a:r>
            <a:r>
              <a:rPr lang="en-US" b="1" dirty="0" err="1" smtClean="0"/>
              <a:t>quy</a:t>
            </a:r>
            <a:r>
              <a:rPr lang="en-US" b="1" dirty="0" smtClean="0"/>
              <a:t> </a:t>
            </a:r>
            <a:r>
              <a:rPr lang="en-US" b="1" dirty="0" err="1" smtClean="0"/>
              <a:t>định</a:t>
            </a:r>
            <a:r>
              <a:rPr lang="en-US" b="1" dirty="0" smtClean="0"/>
              <a:t>, </a:t>
            </a:r>
            <a:r>
              <a:rPr lang="en-US" b="1" dirty="0" err="1" smtClean="0"/>
              <a:t>hướng</a:t>
            </a:r>
            <a:r>
              <a:rPr lang="en-US" b="1" dirty="0" smtClean="0"/>
              <a:t> </a:t>
            </a:r>
            <a:r>
              <a:rPr lang="en-US" b="1" dirty="0" err="1" smtClean="0"/>
              <a:t>dẫn</a:t>
            </a:r>
            <a:r>
              <a:rPr lang="en-US" b="1" dirty="0" smtClean="0"/>
              <a:t>, 1 </a:t>
            </a:r>
            <a:r>
              <a:rPr lang="en-US" b="1" dirty="0" err="1" smtClean="0"/>
              <a:t>nhận</a:t>
            </a:r>
            <a:r>
              <a:rPr lang="en-US" b="1" dirty="0" smtClean="0"/>
              <a:t> </a:t>
            </a:r>
            <a:r>
              <a:rPr lang="en-US" b="1" dirty="0" err="1" smtClean="0"/>
              <a:t>xét</a:t>
            </a:r>
            <a:r>
              <a:rPr lang="en-US" b="1" dirty="0" smtClean="0"/>
              <a:t> </a:t>
            </a:r>
            <a:r>
              <a:rPr lang="en-US" b="1" dirty="0" err="1" smtClean="0"/>
              <a:t>chủ</a:t>
            </a:r>
            <a:r>
              <a:rPr lang="en-US" b="1" dirty="0" smtClean="0"/>
              <a:t> </a:t>
            </a:r>
            <a:r>
              <a:rPr lang="en-US" b="1" dirty="0" err="1" smtClean="0"/>
              <a:t>quan</a:t>
            </a:r>
            <a:endParaRPr lang="en-US" b="1" dirty="0" smtClean="0"/>
          </a:p>
          <a:p>
            <a:pPr>
              <a:buFontTx/>
              <a:buChar char="-"/>
            </a:pPr>
            <a:endParaRPr lang="en-US" b="1" dirty="0"/>
          </a:p>
        </p:txBody>
      </p:sp>
      <p:sp>
        <p:nvSpPr>
          <p:cNvPr id="7" name="Content Placeholder 6"/>
          <p:cNvSpPr>
            <a:spLocks noGrp="1"/>
          </p:cNvSpPr>
          <p:nvPr>
            <p:ph sz="quarter" idx="4"/>
          </p:nvPr>
        </p:nvSpPr>
        <p:spPr>
          <a:xfrm>
            <a:off x="4645025" y="2133600"/>
            <a:ext cx="4041775" cy="4648200"/>
          </a:xfrm>
        </p:spPr>
        <p:txBody>
          <a:bodyPr>
            <a:noAutofit/>
          </a:bodyPr>
          <a:lstStyle/>
          <a:p>
            <a:pPr>
              <a:buFontTx/>
              <a:buChar char="-"/>
            </a:pPr>
            <a:r>
              <a:rPr lang="en-US" sz="2200" b="1" dirty="0" err="1" smtClean="0"/>
              <a:t>Thay</a:t>
            </a:r>
            <a:r>
              <a:rPr lang="en-US" sz="2200" b="1" dirty="0" smtClean="0"/>
              <a:t> </a:t>
            </a:r>
            <a:r>
              <a:rPr lang="en-US" sz="2200" b="1" dirty="0" err="1" smtClean="0"/>
              <a:t>đổi</a:t>
            </a:r>
            <a:r>
              <a:rPr lang="en-US" sz="2200" b="1" dirty="0" smtClean="0"/>
              <a:t> </a:t>
            </a:r>
            <a:r>
              <a:rPr lang="en-US" sz="2200" b="1" dirty="0" err="1" smtClean="0"/>
              <a:t>dạng</a:t>
            </a:r>
            <a:r>
              <a:rPr lang="en-US" sz="2200" b="1" dirty="0" smtClean="0"/>
              <a:t> </a:t>
            </a:r>
            <a:r>
              <a:rPr lang="en-US" sz="2200" b="1" dirty="0" err="1" smtClean="0"/>
              <a:t>thức</a:t>
            </a:r>
            <a:r>
              <a:rPr lang="en-US" sz="2200" b="1" dirty="0" smtClean="0"/>
              <a:t> </a:t>
            </a:r>
            <a:r>
              <a:rPr lang="en-US" sz="2200" b="1" dirty="0" err="1" smtClean="0"/>
              <a:t>khi</a:t>
            </a:r>
            <a:r>
              <a:rPr lang="en-US" sz="2200" b="1" dirty="0" smtClean="0"/>
              <a:t> </a:t>
            </a:r>
            <a:r>
              <a:rPr lang="en-US" sz="2200" b="1" dirty="0" err="1" smtClean="0"/>
              <a:t>thay</a:t>
            </a:r>
            <a:r>
              <a:rPr lang="en-US" sz="2200" b="1" dirty="0" smtClean="0"/>
              <a:t> </a:t>
            </a:r>
            <a:r>
              <a:rPr lang="en-US" sz="2200" b="1" dirty="0" err="1" smtClean="0"/>
              <a:t>đổi</a:t>
            </a:r>
            <a:r>
              <a:rPr lang="en-US" sz="2200" b="1" dirty="0" smtClean="0"/>
              <a:t> </a:t>
            </a:r>
            <a:r>
              <a:rPr lang="en-US" sz="2200" b="1" dirty="0" err="1" smtClean="0"/>
              <a:t>chủ</a:t>
            </a:r>
            <a:r>
              <a:rPr lang="en-US" sz="2200" b="1" dirty="0" smtClean="0"/>
              <a:t> </a:t>
            </a:r>
            <a:r>
              <a:rPr lang="en-US" sz="2200" b="1" dirty="0" err="1" smtClean="0"/>
              <a:t>ngữ</a:t>
            </a:r>
            <a:r>
              <a:rPr lang="en-US" sz="2200" b="1" dirty="0" smtClean="0"/>
              <a:t>, </a:t>
            </a:r>
            <a:r>
              <a:rPr lang="en-US" sz="2200" b="1" dirty="0" err="1" smtClean="0"/>
              <a:t>thì</a:t>
            </a:r>
            <a:r>
              <a:rPr lang="en-US" sz="2200" b="1" dirty="0" smtClean="0"/>
              <a:t> </a:t>
            </a:r>
            <a:r>
              <a:rPr lang="en-US" sz="2200" b="1" dirty="0" err="1" smtClean="0"/>
              <a:t>thời</a:t>
            </a:r>
            <a:endParaRPr lang="en-US" sz="2200" b="1" dirty="0" smtClean="0"/>
          </a:p>
          <a:p>
            <a:pPr>
              <a:buFontTx/>
              <a:buChar char="-"/>
            </a:pPr>
            <a:r>
              <a:rPr lang="en-US" sz="2200" b="1" dirty="0" err="1" smtClean="0"/>
              <a:t>Dạng</a:t>
            </a:r>
            <a:r>
              <a:rPr lang="en-US" sz="2200" b="1" dirty="0" smtClean="0"/>
              <a:t> </a:t>
            </a:r>
            <a:r>
              <a:rPr lang="en-US" sz="2200" b="1" dirty="0" err="1" smtClean="0"/>
              <a:t>phủ</a:t>
            </a:r>
            <a:r>
              <a:rPr lang="en-US" sz="2200" b="1" dirty="0" smtClean="0"/>
              <a:t> </a:t>
            </a:r>
            <a:r>
              <a:rPr lang="en-US" sz="2200" b="1" dirty="0" err="1" smtClean="0"/>
              <a:t>định</a:t>
            </a:r>
            <a:r>
              <a:rPr lang="en-US" sz="2200" b="1" dirty="0" smtClean="0"/>
              <a:t> </a:t>
            </a:r>
            <a:r>
              <a:rPr lang="en-US" sz="2200" b="1" dirty="0" err="1" smtClean="0"/>
              <a:t>và</a:t>
            </a:r>
            <a:r>
              <a:rPr lang="en-US" sz="2200" b="1" dirty="0" smtClean="0"/>
              <a:t> </a:t>
            </a:r>
            <a:r>
              <a:rPr lang="en-US" sz="2200" b="1" dirty="0" err="1" smtClean="0"/>
              <a:t>nghi</a:t>
            </a:r>
            <a:r>
              <a:rPr lang="en-US" sz="2200" b="1" dirty="0" smtClean="0"/>
              <a:t> </a:t>
            </a:r>
            <a:r>
              <a:rPr lang="en-US" sz="2200" b="1" dirty="0" err="1" smtClean="0"/>
              <a:t>vấn</a:t>
            </a:r>
            <a:r>
              <a:rPr lang="en-US" sz="2200" b="1" dirty="0" smtClean="0"/>
              <a:t> </a:t>
            </a:r>
            <a:r>
              <a:rPr lang="en-US" sz="2200" b="1" dirty="0" err="1" smtClean="0"/>
              <a:t>phải</a:t>
            </a:r>
            <a:r>
              <a:rPr lang="en-US" sz="2200" b="1" dirty="0" smtClean="0"/>
              <a:t> </a:t>
            </a:r>
            <a:r>
              <a:rPr lang="en-US" sz="2200" b="1" dirty="0" err="1" smtClean="0"/>
              <a:t>mượn</a:t>
            </a:r>
            <a:r>
              <a:rPr lang="en-US" sz="2200" b="1" dirty="0" smtClean="0"/>
              <a:t> </a:t>
            </a:r>
            <a:r>
              <a:rPr lang="en-US" sz="2200" b="1" dirty="0" err="1" smtClean="0"/>
              <a:t>trợ</a:t>
            </a:r>
            <a:r>
              <a:rPr lang="en-US" sz="2200" b="1" dirty="0" smtClean="0"/>
              <a:t> </a:t>
            </a:r>
            <a:r>
              <a:rPr lang="en-US" sz="2200" b="1" dirty="0" err="1" smtClean="0"/>
              <a:t>động</a:t>
            </a:r>
            <a:r>
              <a:rPr lang="en-US" sz="2200" b="1" dirty="0" smtClean="0"/>
              <a:t> </a:t>
            </a:r>
            <a:r>
              <a:rPr lang="en-US" sz="2200" b="1" dirty="0" err="1" smtClean="0"/>
              <a:t>từ</a:t>
            </a:r>
            <a:endParaRPr lang="en-US" sz="2200" b="1" dirty="0" smtClean="0"/>
          </a:p>
          <a:p>
            <a:pPr>
              <a:buFontTx/>
              <a:buChar char="-"/>
            </a:pPr>
            <a:endParaRPr lang="en-US" sz="2200" b="1" dirty="0" smtClean="0"/>
          </a:p>
          <a:p>
            <a:pPr>
              <a:buFontTx/>
              <a:buChar char="-"/>
            </a:pPr>
            <a:r>
              <a:rPr lang="en-US" sz="2200" b="1" dirty="0" smtClean="0"/>
              <a:t>Not have to V: </a:t>
            </a:r>
            <a:r>
              <a:rPr lang="en-US" sz="2200" b="1" dirty="0" err="1" smtClean="0"/>
              <a:t>không</a:t>
            </a:r>
            <a:r>
              <a:rPr lang="en-US" sz="2200" b="1" dirty="0" smtClean="0"/>
              <a:t> </a:t>
            </a:r>
            <a:r>
              <a:rPr lang="en-US" sz="2200" b="1" dirty="0" err="1" smtClean="0"/>
              <a:t>phải</a:t>
            </a:r>
            <a:r>
              <a:rPr lang="en-US" sz="2200" b="1" dirty="0" smtClean="0"/>
              <a:t> </a:t>
            </a:r>
            <a:r>
              <a:rPr lang="en-US" sz="2200" b="1" dirty="0" err="1" smtClean="0"/>
              <a:t>làm</a:t>
            </a:r>
            <a:r>
              <a:rPr lang="en-US" sz="2200" b="1" dirty="0" smtClean="0"/>
              <a:t> </a:t>
            </a:r>
            <a:r>
              <a:rPr lang="en-US" sz="2200" b="1" dirty="0" err="1" smtClean="0"/>
              <a:t>gì</a:t>
            </a:r>
            <a:r>
              <a:rPr lang="en-US" sz="2200" b="1" dirty="0" smtClean="0"/>
              <a:t> (don’t/doesn’t have to)</a:t>
            </a:r>
            <a:endParaRPr lang="en-US" sz="2200" b="1" dirty="0" smtClean="0"/>
          </a:p>
          <a:p>
            <a:pPr>
              <a:buFontTx/>
              <a:buChar char="-"/>
            </a:pPr>
            <a:r>
              <a:rPr lang="en-US" sz="2200" b="1" dirty="0" err="1" smtClean="0"/>
              <a:t>Dùng</a:t>
            </a:r>
            <a:r>
              <a:rPr lang="en-US" sz="2200" b="1" dirty="0" smtClean="0"/>
              <a:t> </a:t>
            </a:r>
            <a:r>
              <a:rPr lang="en-US" sz="2200" b="1" dirty="0" err="1" smtClean="0"/>
              <a:t>khi</a:t>
            </a:r>
            <a:r>
              <a:rPr lang="en-US" sz="2200" b="1" dirty="0" smtClean="0"/>
              <a:t> </a:t>
            </a:r>
            <a:r>
              <a:rPr lang="en-US" sz="2200" b="1" dirty="0" err="1" smtClean="0"/>
              <a:t>nói</a:t>
            </a:r>
            <a:r>
              <a:rPr lang="en-US" sz="2200" b="1" dirty="0" smtClean="0"/>
              <a:t> </a:t>
            </a:r>
            <a:r>
              <a:rPr lang="en-US" sz="2200" b="1" dirty="0" err="1" smtClean="0"/>
              <a:t>về</a:t>
            </a:r>
            <a:r>
              <a:rPr lang="en-US" sz="2200" b="1" dirty="0" smtClean="0"/>
              <a:t> 1 </a:t>
            </a:r>
            <a:r>
              <a:rPr lang="en-US" sz="2200" b="1" dirty="0" err="1" smtClean="0"/>
              <a:t>cái</a:t>
            </a:r>
            <a:r>
              <a:rPr lang="en-US" sz="2200" b="1" dirty="0" smtClean="0"/>
              <a:t> </a:t>
            </a:r>
            <a:r>
              <a:rPr lang="en-US" sz="2200" b="1" dirty="0" err="1" smtClean="0"/>
              <a:t>gì</a:t>
            </a:r>
            <a:r>
              <a:rPr lang="en-US" sz="2200" b="1" dirty="0" smtClean="0"/>
              <a:t> </a:t>
            </a:r>
            <a:r>
              <a:rPr lang="en-US" sz="2200" b="1" dirty="0" err="1" smtClean="0"/>
              <a:t>đó</a:t>
            </a:r>
            <a:r>
              <a:rPr lang="en-US" sz="2200" b="1" dirty="0" smtClean="0"/>
              <a:t> </a:t>
            </a:r>
            <a:r>
              <a:rPr lang="en-US" sz="2200" b="1" dirty="0" err="1" smtClean="0"/>
              <a:t>khách</a:t>
            </a:r>
            <a:r>
              <a:rPr lang="en-US" sz="2200" b="1" dirty="0" smtClean="0"/>
              <a:t> </a:t>
            </a:r>
            <a:r>
              <a:rPr lang="en-US" sz="2200" b="1" dirty="0" err="1" smtClean="0"/>
              <a:t>quan</a:t>
            </a:r>
            <a:r>
              <a:rPr lang="en-US" sz="2200" b="1" dirty="0" smtClean="0"/>
              <a:t>, </a:t>
            </a:r>
            <a:r>
              <a:rPr lang="en-US" sz="2200" b="1" dirty="0" err="1" smtClean="0"/>
              <a:t>ko</a:t>
            </a:r>
            <a:r>
              <a:rPr lang="en-US" sz="2200" b="1" dirty="0" smtClean="0"/>
              <a:t> </a:t>
            </a:r>
            <a:r>
              <a:rPr lang="en-US" sz="2200" b="1" dirty="0" err="1" smtClean="0"/>
              <a:t>phải</a:t>
            </a:r>
            <a:r>
              <a:rPr lang="en-US" sz="2200" b="1" dirty="0" smtClean="0"/>
              <a:t> </a:t>
            </a:r>
            <a:r>
              <a:rPr lang="en-US" sz="2200" b="1" dirty="0" err="1" smtClean="0"/>
              <a:t>đưa</a:t>
            </a:r>
            <a:r>
              <a:rPr lang="en-US" sz="2200" b="1" dirty="0" smtClean="0"/>
              <a:t> </a:t>
            </a:r>
            <a:r>
              <a:rPr lang="en-US" sz="2200" b="1" dirty="0" err="1" smtClean="0"/>
              <a:t>ra</a:t>
            </a:r>
            <a:r>
              <a:rPr lang="en-US" sz="2200" b="1" dirty="0" smtClean="0"/>
              <a:t> 1 ý </a:t>
            </a:r>
            <a:r>
              <a:rPr lang="en-US" sz="2200" b="1" dirty="0" err="1" smtClean="0"/>
              <a:t>kiến</a:t>
            </a:r>
            <a:endParaRPr lang="en-US" sz="2200" b="1" dirty="0" smtClean="0"/>
          </a:p>
          <a:p>
            <a:pPr>
              <a:buFontTx/>
              <a:buChar char="-"/>
            </a:pPr>
            <a:endParaRPr lang="en-US" sz="2200" b="1" dirty="0" smtClean="0"/>
          </a:p>
          <a:p>
            <a:pPr>
              <a:buFontTx/>
              <a:buChar char="-"/>
            </a:pPr>
            <a:endParaRPr lang="en-US" sz="2200" b="1" dirty="0"/>
          </a:p>
        </p:txBody>
      </p:sp>
      <p:sp>
        <p:nvSpPr>
          <p:cNvPr id="2" name="Rectangle 1"/>
          <p:cNvSpPr/>
          <p:nvPr/>
        </p:nvSpPr>
        <p:spPr>
          <a:xfrm>
            <a:off x="1367589" y="922421"/>
            <a:ext cx="2590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Must</a:t>
            </a:r>
          </a:p>
          <a:p>
            <a:pPr algn="ctr"/>
            <a:endParaRPr lang="en-US" b="1" dirty="0"/>
          </a:p>
        </p:txBody>
      </p:sp>
      <p:sp>
        <p:nvSpPr>
          <p:cNvPr id="9" name="Rectangle 8"/>
          <p:cNvSpPr/>
          <p:nvPr/>
        </p:nvSpPr>
        <p:spPr>
          <a:xfrm>
            <a:off x="5334000" y="922421"/>
            <a:ext cx="2590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Have </a:t>
            </a:r>
            <a:r>
              <a:rPr lang="en-US" sz="2800" b="1" dirty="0" smtClean="0">
                <a:solidFill>
                  <a:srgbClr val="FF0000"/>
                </a:solidFill>
              </a:rPr>
              <a:t>to (has to/ had to)</a:t>
            </a:r>
            <a:endParaRPr lang="en-US" sz="2800" b="1" dirty="0">
              <a:solidFill>
                <a:srgbClr val="FF0000"/>
              </a:solidFill>
            </a:endParaRPr>
          </a:p>
          <a:p>
            <a:pPr algn="ctr"/>
            <a:endParaRPr lang="en-US" b="1" dirty="0"/>
          </a:p>
        </p:txBody>
      </p:sp>
    </p:spTree>
    <p:extLst>
      <p:ext uri="{BB962C8B-B14F-4D97-AF65-F5344CB8AC3E}">
        <p14:creationId xmlns:p14="http://schemas.microsoft.com/office/powerpoint/2010/main" val="11856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Other uses of Can/ could/ would </a:t>
            </a:r>
            <a:endParaRPr lang="en-US" dirty="0"/>
          </a:p>
        </p:txBody>
      </p:sp>
      <p:sp>
        <p:nvSpPr>
          <p:cNvPr id="8" name="Content Placeholder 7"/>
          <p:cNvSpPr>
            <a:spLocks noGrp="1"/>
          </p:cNvSpPr>
          <p:nvPr>
            <p:ph idx="1"/>
          </p:nvPr>
        </p:nvSpPr>
        <p:spPr>
          <a:xfrm>
            <a:off x="457200" y="1935480"/>
            <a:ext cx="8229600" cy="4922520"/>
          </a:xfrm>
        </p:spPr>
        <p:txBody>
          <a:bodyPr>
            <a:normAutofit/>
          </a:bodyPr>
          <a:lstStyle/>
          <a:p>
            <a:pPr marL="514350" indent="-514350">
              <a:buAutoNum type="arabicPeriod"/>
            </a:pPr>
            <a:endParaRPr lang="en-US" dirty="0" smtClean="0"/>
          </a:p>
          <a:p>
            <a:pPr marL="514350" indent="-514350">
              <a:buAutoNum type="arabicPeriod"/>
            </a:pPr>
            <a:r>
              <a:rPr lang="en-US" b="1" dirty="0" smtClean="0"/>
              <a:t>Requests</a:t>
            </a:r>
          </a:p>
          <a:p>
            <a:pPr marL="0" indent="0">
              <a:buNone/>
            </a:pPr>
            <a:r>
              <a:rPr lang="en-US" dirty="0" smtClean="0"/>
              <a:t>Can you wait a moment please?</a:t>
            </a:r>
          </a:p>
          <a:p>
            <a:pPr marL="0" indent="0">
              <a:buNone/>
            </a:pPr>
            <a:r>
              <a:rPr lang="en-US" b="1" dirty="0"/>
              <a:t>2. Ask for permission</a:t>
            </a:r>
          </a:p>
          <a:p>
            <a:pPr marL="0" indent="0">
              <a:buNone/>
            </a:pPr>
            <a:r>
              <a:rPr lang="en-US" dirty="0"/>
              <a:t>Can I have these postcards please?</a:t>
            </a:r>
          </a:p>
          <a:p>
            <a:pPr marL="0" indent="0">
              <a:buNone/>
            </a:pPr>
            <a:r>
              <a:rPr lang="en-US" dirty="0"/>
              <a:t>May I go out please</a:t>
            </a:r>
            <a:r>
              <a:rPr lang="en-US" dirty="0" smtClean="0"/>
              <a:t>?</a:t>
            </a:r>
          </a:p>
          <a:p>
            <a:pPr marL="0" indent="0">
              <a:buNone/>
            </a:pPr>
            <a:r>
              <a:rPr lang="en-US" b="1" dirty="0"/>
              <a:t>3. Offers</a:t>
            </a:r>
          </a:p>
          <a:p>
            <a:pPr marL="0" indent="0">
              <a:buNone/>
            </a:pPr>
            <a:r>
              <a:rPr lang="en-US" dirty="0"/>
              <a:t>Can I help you? </a:t>
            </a:r>
            <a:endParaRPr lang="en-US" dirty="0" smtClean="0"/>
          </a:p>
          <a:p>
            <a:pPr marL="0" indent="0">
              <a:buNone/>
            </a:pPr>
            <a:r>
              <a:rPr lang="en-US" b="1" dirty="0"/>
              <a:t>4. </a:t>
            </a:r>
            <a:r>
              <a:rPr lang="en-US" b="1" dirty="0" smtClean="0"/>
              <a:t>Invitation</a:t>
            </a:r>
            <a:endParaRPr lang="en-US" b="1" dirty="0"/>
          </a:p>
          <a:p>
            <a:pPr marL="0" indent="0">
              <a:buNone/>
            </a:pPr>
            <a:r>
              <a:rPr lang="en-US" dirty="0"/>
              <a:t>Would you like a coffee? </a:t>
            </a:r>
          </a:p>
          <a:p>
            <a:pPr marL="0" indent="0">
              <a:buNone/>
            </a:pPr>
            <a:endParaRPr lang="en-US" dirty="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32644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1000"/>
                                        <p:tgtEl>
                                          <p:spTgt spid="8">
                                            <p:txEl>
                                              <p:pRg st="3" end="3"/>
                                            </p:txEl>
                                          </p:spTgt>
                                        </p:tgtEl>
                                      </p:cBhvr>
                                    </p:animEffect>
                                    <p:anim calcmode="lin" valueType="num">
                                      <p:cBhvr>
                                        <p:cTn id="1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1000"/>
                                        <p:tgtEl>
                                          <p:spTgt spid="8">
                                            <p:txEl>
                                              <p:pRg st="4" end="4"/>
                                            </p:txEl>
                                          </p:spTgt>
                                        </p:tgtEl>
                                      </p:cBhvr>
                                    </p:animEffect>
                                    <p:anim calcmode="lin" valueType="num">
                                      <p:cBhvr>
                                        <p:cTn id="2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1000"/>
                                        <p:tgtEl>
                                          <p:spTgt spid="8">
                                            <p:txEl>
                                              <p:pRg st="5" end="5"/>
                                            </p:txEl>
                                          </p:spTgt>
                                        </p:tgtEl>
                                      </p:cBhvr>
                                    </p:animEffect>
                                    <p:anim calcmode="lin" valueType="num">
                                      <p:cBhvr>
                                        <p:cTn id="2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barn(inVertical)">
                                      <p:cBhvr>
                                        <p:cTn id="34" dur="500"/>
                                        <p:tgtEl>
                                          <p:spTgt spid="8">
                                            <p:txEl>
                                              <p:pRg st="6" end="6"/>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arn(inVertical)">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wipe(down)">
                                      <p:cBhvr>
                                        <p:cTn id="42" dur="500"/>
                                        <p:tgtEl>
                                          <p:spTgt spid="8">
                                            <p:txEl>
                                              <p:pRg st="8" end="8"/>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Effect transition="in" filter="wipe(down)">
                                      <p:cBhvr>
                                        <p:cTn id="45"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Giả</a:t>
            </a:r>
            <a:r>
              <a:rPr lang="en-US" b="1" dirty="0" smtClean="0"/>
              <a:t> </a:t>
            </a:r>
            <a:r>
              <a:rPr lang="en-US" b="1" dirty="0" err="1" smtClean="0"/>
              <a:t>định</a:t>
            </a:r>
            <a:r>
              <a:rPr lang="en-US" b="1" dirty="0" smtClean="0"/>
              <a:t> </a:t>
            </a:r>
            <a:r>
              <a:rPr lang="en-US" b="1" dirty="0" err="1" smtClean="0"/>
              <a:t>trong</a:t>
            </a:r>
            <a:r>
              <a:rPr lang="en-US" b="1" dirty="0" smtClean="0"/>
              <a:t> </a:t>
            </a:r>
            <a:r>
              <a:rPr lang="en-US" b="1" dirty="0" err="1" smtClean="0"/>
              <a:t>quá</a:t>
            </a:r>
            <a:r>
              <a:rPr lang="en-US" b="1" dirty="0" smtClean="0"/>
              <a:t> </a:t>
            </a:r>
            <a:r>
              <a:rPr lang="en-US" b="1" dirty="0" err="1" smtClean="0"/>
              <a:t>khứ</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53957187"/>
              </p:ext>
            </p:extLst>
          </p:nvPr>
        </p:nvGraphicFramePr>
        <p:xfrm>
          <a:off x="457200" y="1935163"/>
          <a:ext cx="8229600" cy="1066800"/>
        </p:xfrm>
        <a:graphic>
          <a:graphicData uri="http://schemas.openxmlformats.org/drawingml/2006/table">
            <a:tbl>
              <a:tblPr firstRow="1" bandRow="1">
                <a:tableStyleId>{5C22544A-7EE6-4342-B048-85BDC9FD1C3A}</a:tableStyleId>
              </a:tblPr>
              <a:tblGrid>
                <a:gridCol w="2743200"/>
                <a:gridCol w="2743200"/>
                <a:gridCol w="2743200"/>
              </a:tblGrid>
              <a:tr h="1066800">
                <a:tc>
                  <a:txBody>
                    <a:bodyPr/>
                    <a:lstStyle/>
                    <a:p>
                      <a:r>
                        <a:rPr lang="en-US" sz="2400" dirty="0" smtClean="0"/>
                        <a:t>S</a:t>
                      </a:r>
                      <a:endParaRPr lang="en-US" sz="2400" dirty="0"/>
                    </a:p>
                  </a:txBody>
                  <a:tcPr>
                    <a:solidFill>
                      <a:schemeClr val="tx1">
                        <a:lumMod val="65000"/>
                        <a:lumOff val="35000"/>
                      </a:schemeClr>
                    </a:solidFill>
                  </a:tcPr>
                </a:tc>
                <a:tc>
                  <a:txBody>
                    <a:bodyPr/>
                    <a:lstStyle/>
                    <a:p>
                      <a:r>
                        <a:rPr lang="en-US" sz="2400" dirty="0" smtClean="0"/>
                        <a:t>Should</a:t>
                      </a:r>
                    </a:p>
                    <a:p>
                      <a:endParaRPr lang="en-US" sz="2400" dirty="0"/>
                    </a:p>
                  </a:txBody>
                  <a:tcPr>
                    <a:solidFill>
                      <a:schemeClr val="tx1">
                        <a:lumMod val="65000"/>
                        <a:lumOff val="35000"/>
                      </a:schemeClr>
                    </a:solidFill>
                  </a:tcPr>
                </a:tc>
                <a:tc>
                  <a:txBody>
                    <a:bodyPr/>
                    <a:lstStyle/>
                    <a:p>
                      <a:r>
                        <a:rPr lang="en-US" sz="2400" dirty="0" smtClean="0"/>
                        <a:t>Have </a:t>
                      </a:r>
                      <a:r>
                        <a:rPr lang="en-US" sz="2400" dirty="0" smtClean="0"/>
                        <a:t>+V (past</a:t>
                      </a:r>
                      <a:r>
                        <a:rPr lang="en-US" sz="2400" baseline="0" dirty="0" smtClean="0"/>
                        <a:t> participle)</a:t>
                      </a:r>
                      <a:endParaRPr lang="en-US" sz="2400" dirty="0"/>
                    </a:p>
                  </a:txBody>
                  <a:tcPr>
                    <a:solidFill>
                      <a:schemeClr val="tx1">
                        <a:lumMod val="65000"/>
                        <a:lumOff val="35000"/>
                      </a:schemeClr>
                    </a:solidFill>
                  </a:tcPr>
                </a:tc>
              </a:tr>
            </a:tbl>
          </a:graphicData>
        </a:graphic>
      </p:graphicFrame>
      <p:sp>
        <p:nvSpPr>
          <p:cNvPr id="7" name="Pentagon 6"/>
          <p:cNvSpPr/>
          <p:nvPr/>
        </p:nvSpPr>
        <p:spPr>
          <a:xfrm>
            <a:off x="838200" y="3352800"/>
            <a:ext cx="7848600" cy="990600"/>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rPr>
              <a:t>Diễn</a:t>
            </a:r>
            <a:r>
              <a:rPr lang="en-US" sz="2800" b="1" dirty="0" smtClean="0">
                <a:solidFill>
                  <a:srgbClr val="FF0000"/>
                </a:solidFill>
              </a:rPr>
              <a:t> </a:t>
            </a:r>
            <a:r>
              <a:rPr lang="en-US" sz="2800" b="1" dirty="0" err="1" smtClean="0">
                <a:solidFill>
                  <a:srgbClr val="FF0000"/>
                </a:solidFill>
              </a:rPr>
              <a:t>tả</a:t>
            </a:r>
            <a:r>
              <a:rPr lang="en-US" sz="2800" b="1" dirty="0" smtClean="0">
                <a:solidFill>
                  <a:srgbClr val="FF0000"/>
                </a:solidFill>
              </a:rPr>
              <a:t> 1 </a:t>
            </a:r>
            <a:r>
              <a:rPr lang="en-US" sz="2800" b="1" dirty="0" err="1" smtClean="0">
                <a:solidFill>
                  <a:srgbClr val="FF0000"/>
                </a:solidFill>
              </a:rPr>
              <a:t>đáng</a:t>
            </a:r>
            <a:r>
              <a:rPr lang="en-US" sz="2800" b="1" dirty="0" smtClean="0">
                <a:solidFill>
                  <a:srgbClr val="FF0000"/>
                </a:solidFill>
              </a:rPr>
              <a:t> </a:t>
            </a:r>
            <a:r>
              <a:rPr lang="en-US" sz="2800" b="1" dirty="0" err="1" smtClean="0">
                <a:solidFill>
                  <a:srgbClr val="FF0000"/>
                </a:solidFill>
              </a:rPr>
              <a:t>lẽ</a:t>
            </a:r>
            <a:r>
              <a:rPr lang="en-US" sz="2800" b="1" dirty="0" smtClean="0">
                <a:solidFill>
                  <a:srgbClr val="FF0000"/>
                </a:solidFill>
              </a:rPr>
              <a:t> </a:t>
            </a:r>
            <a:r>
              <a:rPr lang="en-US" sz="2800" b="1" dirty="0" err="1" smtClean="0">
                <a:solidFill>
                  <a:srgbClr val="FF0000"/>
                </a:solidFill>
              </a:rPr>
              <a:t>xảy</a:t>
            </a:r>
            <a:r>
              <a:rPr lang="en-US" sz="2800" b="1" dirty="0" smtClean="0">
                <a:solidFill>
                  <a:srgbClr val="FF0000"/>
                </a:solidFill>
              </a:rPr>
              <a:t> </a:t>
            </a:r>
            <a:r>
              <a:rPr lang="en-US" sz="2800" b="1" dirty="0" err="1" smtClean="0">
                <a:solidFill>
                  <a:srgbClr val="FF0000"/>
                </a:solidFill>
              </a:rPr>
              <a:t>ra</a:t>
            </a:r>
            <a:r>
              <a:rPr lang="en-US" sz="2800" b="1" dirty="0" smtClean="0">
                <a:solidFill>
                  <a:srgbClr val="FF0000"/>
                </a:solidFill>
              </a:rPr>
              <a:t> </a:t>
            </a:r>
            <a:r>
              <a:rPr lang="en-US" sz="2800" b="1" dirty="0" err="1" smtClean="0">
                <a:solidFill>
                  <a:srgbClr val="FF0000"/>
                </a:solidFill>
              </a:rPr>
              <a:t>nhưng</a:t>
            </a:r>
            <a:r>
              <a:rPr lang="en-US" sz="2800" b="1" dirty="0" smtClean="0">
                <a:solidFill>
                  <a:srgbClr val="FF0000"/>
                </a:solidFill>
              </a:rPr>
              <a:t> </a:t>
            </a:r>
            <a:r>
              <a:rPr lang="en-US" sz="2800" b="1" dirty="0" err="1" smtClean="0">
                <a:solidFill>
                  <a:srgbClr val="FF0000"/>
                </a:solidFill>
              </a:rPr>
              <a:t>không</a:t>
            </a:r>
            <a:r>
              <a:rPr lang="en-US" sz="2800" b="1" dirty="0" smtClean="0">
                <a:solidFill>
                  <a:srgbClr val="FF0000"/>
                </a:solidFill>
              </a:rPr>
              <a:t> </a:t>
            </a:r>
            <a:r>
              <a:rPr lang="en-US" sz="2800" b="1" dirty="0" err="1" smtClean="0">
                <a:solidFill>
                  <a:srgbClr val="FF0000"/>
                </a:solidFill>
              </a:rPr>
              <a:t>xảy</a:t>
            </a:r>
            <a:r>
              <a:rPr lang="en-US" sz="2800" b="1" dirty="0" smtClean="0">
                <a:solidFill>
                  <a:srgbClr val="FF0000"/>
                </a:solidFill>
              </a:rPr>
              <a:t> </a:t>
            </a:r>
            <a:r>
              <a:rPr lang="en-US" sz="2800" b="1" dirty="0" err="1" smtClean="0">
                <a:solidFill>
                  <a:srgbClr val="FF0000"/>
                </a:solidFill>
              </a:rPr>
              <a:t>ra</a:t>
            </a:r>
            <a:r>
              <a:rPr lang="en-US" sz="2800" b="1" dirty="0" smtClean="0">
                <a:solidFill>
                  <a:srgbClr val="FF0000"/>
                </a:solidFill>
              </a:rPr>
              <a:t> </a:t>
            </a:r>
            <a:r>
              <a:rPr lang="en-US" sz="2800" b="1" dirty="0" err="1" smtClean="0">
                <a:solidFill>
                  <a:srgbClr val="FF0000"/>
                </a:solidFill>
              </a:rPr>
              <a:t>trong</a:t>
            </a:r>
            <a:r>
              <a:rPr lang="en-US" sz="2800" b="1" dirty="0" smtClean="0">
                <a:solidFill>
                  <a:srgbClr val="FF0000"/>
                </a:solidFill>
              </a:rPr>
              <a:t> </a:t>
            </a:r>
            <a:r>
              <a:rPr lang="en-US" sz="2800" b="1" dirty="0" err="1" smtClean="0">
                <a:solidFill>
                  <a:srgbClr val="FF0000"/>
                </a:solidFill>
              </a:rPr>
              <a:t>quá</a:t>
            </a:r>
            <a:r>
              <a:rPr lang="en-US" sz="2800" b="1" dirty="0" smtClean="0">
                <a:solidFill>
                  <a:srgbClr val="FF0000"/>
                </a:solidFill>
              </a:rPr>
              <a:t> </a:t>
            </a:r>
            <a:r>
              <a:rPr lang="en-US" sz="2800" b="1" dirty="0" err="1" smtClean="0">
                <a:solidFill>
                  <a:srgbClr val="FF0000"/>
                </a:solidFill>
              </a:rPr>
              <a:t>khứ</a:t>
            </a:r>
            <a:endParaRPr lang="en-US" sz="2800" b="1" dirty="0">
              <a:solidFill>
                <a:srgbClr val="FF0000"/>
              </a:solidFill>
            </a:endParaRPr>
          </a:p>
        </p:txBody>
      </p:sp>
      <p:sp>
        <p:nvSpPr>
          <p:cNvPr id="8" name="Rounded Rectangle 7"/>
          <p:cNvSpPr/>
          <p:nvPr/>
        </p:nvSpPr>
        <p:spPr>
          <a:xfrm>
            <a:off x="1905000" y="4495800"/>
            <a:ext cx="6781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smtClean="0"/>
              <a:t>Eg</a:t>
            </a:r>
            <a:r>
              <a:rPr lang="en-US" sz="2400" b="1" i="1" dirty="0" smtClean="0"/>
              <a:t>: She should have read the book. In fact, she didn’t read the book</a:t>
            </a:r>
            <a:endParaRPr lang="en-US" sz="2400" b="1" i="1" dirty="0"/>
          </a:p>
        </p:txBody>
      </p:sp>
    </p:spTree>
    <p:extLst>
      <p:ext uri="{BB962C8B-B14F-4D97-AF65-F5344CB8AC3E}">
        <p14:creationId xmlns:p14="http://schemas.microsoft.com/office/powerpoint/2010/main" val="32224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319540181"/>
              </p:ext>
            </p:extLst>
          </p:nvPr>
        </p:nvGraphicFramePr>
        <p:xfrm>
          <a:off x="419100" y="559308"/>
          <a:ext cx="8229600" cy="1188720"/>
        </p:xfrm>
        <a:graphic>
          <a:graphicData uri="http://schemas.openxmlformats.org/drawingml/2006/table">
            <a:tbl>
              <a:tblPr firstRow="1" bandRow="1">
                <a:tableStyleId>{5C22544A-7EE6-4342-B048-85BDC9FD1C3A}</a:tableStyleId>
              </a:tblPr>
              <a:tblGrid>
                <a:gridCol w="2743200"/>
                <a:gridCol w="2743200"/>
                <a:gridCol w="2743200"/>
              </a:tblGrid>
              <a:tr h="1066800">
                <a:tc>
                  <a:txBody>
                    <a:bodyPr/>
                    <a:lstStyle/>
                    <a:p>
                      <a:r>
                        <a:rPr lang="en-US" sz="2400" dirty="0" smtClean="0"/>
                        <a:t>S</a:t>
                      </a:r>
                      <a:endParaRPr lang="en-US" sz="2400" dirty="0"/>
                    </a:p>
                  </a:txBody>
                  <a:tcPr>
                    <a:solidFill>
                      <a:schemeClr val="tx1">
                        <a:lumMod val="65000"/>
                        <a:lumOff val="35000"/>
                      </a:schemeClr>
                    </a:solidFill>
                  </a:tcPr>
                </a:tc>
                <a:tc>
                  <a:txBody>
                    <a:bodyPr/>
                    <a:lstStyle/>
                    <a:p>
                      <a:r>
                        <a:rPr lang="en-US" sz="2400" dirty="0" smtClean="0"/>
                        <a:t>Could</a:t>
                      </a:r>
                    </a:p>
                    <a:p>
                      <a:r>
                        <a:rPr lang="en-US" sz="2400" dirty="0" smtClean="0"/>
                        <a:t>Would</a:t>
                      </a:r>
                    </a:p>
                    <a:p>
                      <a:endParaRPr lang="en-US" sz="2400" dirty="0"/>
                    </a:p>
                  </a:txBody>
                  <a:tcPr>
                    <a:solidFill>
                      <a:schemeClr val="tx1">
                        <a:lumMod val="65000"/>
                        <a:lumOff val="35000"/>
                      </a:schemeClr>
                    </a:solidFill>
                  </a:tcPr>
                </a:tc>
                <a:tc>
                  <a:txBody>
                    <a:bodyPr/>
                    <a:lstStyle/>
                    <a:p>
                      <a:r>
                        <a:rPr lang="en-US" sz="2400" dirty="0" smtClean="0"/>
                        <a:t>Have </a:t>
                      </a:r>
                      <a:r>
                        <a:rPr lang="en-US" sz="2400" dirty="0" smtClean="0"/>
                        <a:t>+ V (past participle)</a:t>
                      </a:r>
                      <a:endParaRPr lang="en-US" sz="2400" dirty="0"/>
                    </a:p>
                  </a:txBody>
                  <a:tcPr>
                    <a:solidFill>
                      <a:schemeClr val="tx1">
                        <a:lumMod val="65000"/>
                        <a:lumOff val="35000"/>
                      </a:schemeClr>
                    </a:solidFill>
                  </a:tcPr>
                </a:tc>
              </a:tr>
            </a:tbl>
          </a:graphicData>
        </a:graphic>
      </p:graphicFrame>
      <p:sp>
        <p:nvSpPr>
          <p:cNvPr id="6" name="Pentagon 5"/>
          <p:cNvSpPr/>
          <p:nvPr/>
        </p:nvSpPr>
        <p:spPr>
          <a:xfrm>
            <a:off x="533400" y="4331677"/>
            <a:ext cx="7696200" cy="1066800"/>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rPr>
              <a:t>Xuất</a:t>
            </a:r>
            <a:r>
              <a:rPr lang="en-US" sz="2800" b="1" dirty="0" smtClean="0">
                <a:solidFill>
                  <a:srgbClr val="FF0000"/>
                </a:solidFill>
              </a:rPr>
              <a:t> </a:t>
            </a:r>
            <a:r>
              <a:rPr lang="en-US" sz="2800" b="1" dirty="0" err="1" smtClean="0">
                <a:solidFill>
                  <a:srgbClr val="FF0000"/>
                </a:solidFill>
              </a:rPr>
              <a:t>hiện</a:t>
            </a:r>
            <a:r>
              <a:rPr lang="en-US" sz="2800" b="1" dirty="0" smtClean="0">
                <a:solidFill>
                  <a:srgbClr val="FF0000"/>
                </a:solidFill>
              </a:rPr>
              <a:t> </a:t>
            </a:r>
            <a:r>
              <a:rPr lang="en-US" sz="2800" b="1" dirty="0" err="1" smtClean="0">
                <a:solidFill>
                  <a:srgbClr val="FF0000"/>
                </a:solidFill>
              </a:rPr>
              <a:t>với</a:t>
            </a:r>
            <a:r>
              <a:rPr lang="en-US" sz="2800" b="1" dirty="0" smtClean="0">
                <a:solidFill>
                  <a:srgbClr val="FF0000"/>
                </a:solidFill>
              </a:rPr>
              <a:t> </a:t>
            </a:r>
            <a:r>
              <a:rPr lang="en-US" sz="2800" b="1" dirty="0" err="1" smtClean="0">
                <a:solidFill>
                  <a:srgbClr val="FF0000"/>
                </a:solidFill>
              </a:rPr>
              <a:t>cấu</a:t>
            </a:r>
            <a:r>
              <a:rPr lang="en-US" sz="2800" b="1" dirty="0" smtClean="0">
                <a:solidFill>
                  <a:srgbClr val="FF0000"/>
                </a:solidFill>
              </a:rPr>
              <a:t> </a:t>
            </a:r>
            <a:r>
              <a:rPr lang="en-US" sz="2800" b="1" dirty="0" err="1" smtClean="0">
                <a:solidFill>
                  <a:srgbClr val="FF0000"/>
                </a:solidFill>
              </a:rPr>
              <a:t>trúc</a:t>
            </a:r>
            <a:r>
              <a:rPr lang="en-US" sz="2800" b="1" dirty="0" smtClean="0">
                <a:solidFill>
                  <a:srgbClr val="FF0000"/>
                </a:solidFill>
              </a:rPr>
              <a:t> </a:t>
            </a:r>
            <a:r>
              <a:rPr lang="en-US" sz="2800" b="1" dirty="0" err="1" smtClean="0">
                <a:solidFill>
                  <a:srgbClr val="FF0000"/>
                </a:solidFill>
              </a:rPr>
              <a:t>câu</a:t>
            </a:r>
            <a:r>
              <a:rPr lang="en-US" sz="2800" b="1" dirty="0" smtClean="0">
                <a:solidFill>
                  <a:srgbClr val="FF0000"/>
                </a:solidFill>
              </a:rPr>
              <a:t> </a:t>
            </a:r>
            <a:r>
              <a:rPr lang="en-US" sz="2800" b="1" dirty="0" err="1" smtClean="0">
                <a:solidFill>
                  <a:srgbClr val="FF0000"/>
                </a:solidFill>
              </a:rPr>
              <a:t>điều</a:t>
            </a:r>
            <a:r>
              <a:rPr lang="en-US" sz="2800" b="1" dirty="0" smtClean="0">
                <a:solidFill>
                  <a:srgbClr val="FF0000"/>
                </a:solidFill>
              </a:rPr>
              <a:t> </a:t>
            </a:r>
            <a:r>
              <a:rPr lang="en-US" sz="2800" b="1" dirty="0" err="1" smtClean="0">
                <a:solidFill>
                  <a:srgbClr val="FF0000"/>
                </a:solidFill>
              </a:rPr>
              <a:t>kiện</a:t>
            </a:r>
            <a:r>
              <a:rPr lang="en-US" sz="2800" b="1" dirty="0" smtClean="0">
                <a:solidFill>
                  <a:srgbClr val="FF0000"/>
                </a:solidFill>
              </a:rPr>
              <a:t> </a:t>
            </a:r>
            <a:r>
              <a:rPr lang="en-US" sz="2800" b="1" dirty="0" err="1" smtClean="0">
                <a:solidFill>
                  <a:srgbClr val="FF0000"/>
                </a:solidFill>
              </a:rPr>
              <a:t>loại</a:t>
            </a:r>
            <a:r>
              <a:rPr lang="en-US" sz="2800" b="1" dirty="0" smtClean="0">
                <a:solidFill>
                  <a:srgbClr val="FF0000"/>
                </a:solidFill>
              </a:rPr>
              <a:t> 3</a:t>
            </a:r>
            <a:endParaRPr lang="en-US" sz="2800" b="1" dirty="0">
              <a:solidFill>
                <a:srgbClr val="FF0000"/>
              </a:solidFill>
            </a:endParaRPr>
          </a:p>
        </p:txBody>
      </p:sp>
      <p:sp>
        <p:nvSpPr>
          <p:cNvPr id="7" name="Pentagon 6"/>
          <p:cNvSpPr/>
          <p:nvPr/>
        </p:nvSpPr>
        <p:spPr>
          <a:xfrm>
            <a:off x="723900" y="2034540"/>
            <a:ext cx="7696200" cy="1066800"/>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dirty="0">
                <a:solidFill>
                  <a:srgbClr val="FF0000"/>
                </a:solidFill>
              </a:rPr>
              <a:t>một việc gì đó có thể xảy ra trong quá khứ nhưng đã không xảy ra, hoặc một sự việc mà bạn có khả năng thực hiện trong quá khứ nhưng bạn đã không thực hiện nó</a:t>
            </a:r>
            <a:r>
              <a:rPr lang="vi-VN" sz="2400" dirty="0" smtClean="0">
                <a:solidFill>
                  <a:srgbClr val="FF0000"/>
                </a:solidFill>
              </a:rPr>
              <a:t>.</a:t>
            </a:r>
            <a:endParaRPr lang="en-US" sz="2400" b="1" dirty="0">
              <a:solidFill>
                <a:srgbClr val="FF0000"/>
              </a:solidFill>
            </a:endParaRPr>
          </a:p>
        </p:txBody>
      </p:sp>
      <p:sp>
        <p:nvSpPr>
          <p:cNvPr id="8" name="Rounded Rectangle 7"/>
          <p:cNvSpPr/>
          <p:nvPr/>
        </p:nvSpPr>
        <p:spPr>
          <a:xfrm>
            <a:off x="723900" y="3341370"/>
            <a:ext cx="6781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smtClean="0"/>
              <a:t>Eg</a:t>
            </a:r>
            <a:r>
              <a:rPr lang="en-US" sz="2400" b="1" i="1" dirty="0" smtClean="0"/>
              <a:t>:</a:t>
            </a:r>
            <a:r>
              <a:rPr lang="en-US" sz="2400" b="1" i="1" dirty="0" smtClean="0">
                <a:solidFill>
                  <a:schemeClr val="bg1"/>
                </a:solidFill>
              </a:rPr>
              <a:t> </a:t>
            </a:r>
            <a:r>
              <a:rPr lang="vi-VN" sz="2400" dirty="0">
                <a:solidFill>
                  <a:schemeClr val="bg1"/>
                </a:solidFill>
              </a:rPr>
              <a:t>I </a:t>
            </a:r>
            <a:r>
              <a:rPr lang="vi-VN" sz="2400" b="1" dirty="0">
                <a:solidFill>
                  <a:schemeClr val="bg1"/>
                </a:solidFill>
              </a:rPr>
              <a:t>could have stayed</a:t>
            </a:r>
            <a:r>
              <a:rPr lang="vi-VN" sz="2400" dirty="0">
                <a:solidFill>
                  <a:schemeClr val="bg1"/>
                </a:solidFill>
              </a:rPr>
              <a:t> up late, but I decided to go to bed early.</a:t>
            </a:r>
            <a:endParaRPr lang="en-US" sz="2400" b="1" i="1" dirty="0">
              <a:solidFill>
                <a:schemeClr val="bg1"/>
              </a:solidFill>
            </a:endParaRPr>
          </a:p>
        </p:txBody>
      </p:sp>
    </p:spTree>
    <p:extLst>
      <p:ext uri="{BB962C8B-B14F-4D97-AF65-F5344CB8AC3E}">
        <p14:creationId xmlns:p14="http://schemas.microsoft.com/office/powerpoint/2010/main" val="334936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phelia template">
  <a:themeElements>
    <a:clrScheme name="Custom 347">
      <a:dk1>
        <a:srgbClr val="4D4A56"/>
      </a:dk1>
      <a:lt1>
        <a:srgbClr val="FFFFFF"/>
      </a:lt1>
      <a:dk2>
        <a:srgbClr val="888394"/>
      </a:dk2>
      <a:lt2>
        <a:srgbClr val="E7E7EC"/>
      </a:lt2>
      <a:accent1>
        <a:srgbClr val="ECC1C8"/>
      </a:accent1>
      <a:accent2>
        <a:srgbClr val="E48DA3"/>
      </a:accent2>
      <a:accent3>
        <a:srgbClr val="AEA4CC"/>
      </a:accent3>
      <a:accent4>
        <a:srgbClr val="8F86AC"/>
      </a:accent4>
      <a:accent5>
        <a:srgbClr val="F0DFAE"/>
      </a:accent5>
      <a:accent6>
        <a:srgbClr val="E0B88E"/>
      </a:accent6>
      <a:hlink>
        <a:srgbClr val="4D4A5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632</TotalTime>
  <Words>575</Words>
  <Application>Microsoft Office PowerPoint</Application>
  <PresentationFormat>On-screen Show (4:3)</PresentationFormat>
  <Paragraphs>140</Paragraphs>
  <Slides>26</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Constantia</vt:lpstr>
      <vt:lpstr>Playfair Display</vt:lpstr>
      <vt:lpstr>Times New Roman</vt:lpstr>
      <vt:lpstr>Tinos</vt:lpstr>
      <vt:lpstr>Wingdings 2</vt:lpstr>
      <vt:lpstr>Flow</vt:lpstr>
      <vt:lpstr>Ophelia template</vt:lpstr>
      <vt:lpstr>Unit 13</vt:lpstr>
      <vt:lpstr>Grammar </vt:lpstr>
      <vt:lpstr>Warm- up </vt:lpstr>
      <vt:lpstr>Modal verb structure</vt:lpstr>
      <vt:lpstr>PowerPoint Presentation</vt:lpstr>
      <vt:lpstr>PowerPoint Presentation</vt:lpstr>
      <vt:lpstr>Other uses of Can/ could/ would </vt:lpstr>
      <vt:lpstr>Giả định trong quá khứ</vt:lpstr>
      <vt:lpstr>PowerPoint Presentation</vt:lpstr>
      <vt:lpstr>PowerPoint Presentation</vt:lpstr>
      <vt:lpstr>Practice </vt:lpstr>
      <vt:lpstr>PowerPoint Presentation</vt:lpstr>
      <vt:lpstr>PowerPoint Presentation</vt:lpstr>
      <vt:lpstr>PowerPoint Presentation</vt:lpstr>
      <vt:lpstr>PowerPoint Presentation</vt:lpstr>
      <vt:lpstr>Listening </vt:lpstr>
      <vt:lpstr>PowerPoint Presentation</vt:lpstr>
      <vt:lpstr>PowerPoint Presentation</vt:lpstr>
      <vt:lpstr>PowerPoint Presentation</vt:lpstr>
      <vt:lpstr>PowerPoint Presentation</vt:lpstr>
      <vt:lpstr>Vocabulary Hotels</vt:lpstr>
      <vt:lpstr>PowerPoint Presentation</vt:lpstr>
      <vt:lpstr>PowerPoint Presentation</vt:lpstr>
      <vt:lpstr>PowerPoint Presentation</vt:lpstr>
      <vt:lpstr>PowerPoint Presentation</vt:lpstr>
      <vt:lpstr>Practice: Text completion:</vt:lpstr>
    </vt:vector>
  </TitlesOfParts>
  <Company>minhtuan6990@gmail.com / 01686898975</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9</dc:title>
  <dc:creator>Windows User</dc:creator>
  <cp:lastModifiedBy>user</cp:lastModifiedBy>
  <cp:revision>50</cp:revision>
  <dcterms:created xsi:type="dcterms:W3CDTF">2021-10-12T04:20:11Z</dcterms:created>
  <dcterms:modified xsi:type="dcterms:W3CDTF">2021-11-29T09:56:36Z</dcterms:modified>
</cp:coreProperties>
</file>